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41" r:id="rId2"/>
    <p:sldId id="342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unė Balčikonienė" initials="RB" lastIdx="9" clrIdx="0">
    <p:extLst>
      <p:ext uri="{19B8F6BF-5375-455C-9EA6-DF929625EA0E}">
        <p15:presenceInfo xmlns:p15="http://schemas.microsoft.com/office/powerpoint/2012/main" userId="S::r.balcikoniene@labiblioteka.lt::be9cf2e0-548f-484c-916c-3c19f98291d8" providerId="AD"/>
      </p:ext>
    </p:extLst>
  </p:cmAuthor>
  <p:cmAuthor id="2" name="Rita Karpuvienė" initials="RK" lastIdx="1" clrIdx="1">
    <p:extLst>
      <p:ext uri="{19B8F6BF-5375-455C-9EA6-DF929625EA0E}">
        <p15:presenceInfo xmlns:p15="http://schemas.microsoft.com/office/powerpoint/2012/main" userId="S-1-5-21-2010134088-717495306-628847131-16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97FDD-32C4-4F39-B9A5-9F04722EA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7200" cap="none" dirty="0">
                <a:latin typeface="Arial" panose="020B0604020202020204" pitchFamily="34" charset="0"/>
                <a:cs typeface="Arial" panose="020B0604020202020204" pitchFamily="34" charset="0"/>
              </a:rPr>
              <a:t>Iliustracijų tema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5FD43-3792-43FC-885D-CCF4ECCD6AF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lt-LT" sz="6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lt-LT" sz="6000" b="1" cap="none" dirty="0">
                <a:latin typeface="Arial" panose="020B0604020202020204" pitchFamily="34" charset="0"/>
                <a:cs typeface="Arial" panose="020B0604020202020204" pitchFamily="34" charset="0"/>
              </a:rPr>
              <a:t>Mano finansai</a:t>
            </a:r>
          </a:p>
        </p:txBody>
      </p:sp>
    </p:spTree>
    <p:extLst>
      <p:ext uri="{BB962C8B-B14F-4D97-AF65-F5344CB8AC3E}">
        <p14:creationId xmlns:p14="http://schemas.microsoft.com/office/powerpoint/2010/main" val="466029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AB88C2-DF90-42BC-A655-F06AE4BA7DC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006851" y="1474575"/>
            <a:ext cx="6615333" cy="448095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2CB03-B023-4C26-8A6A-5704148C6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7523" y="2632852"/>
            <a:ext cx="3791940" cy="3158348"/>
          </a:xfrm>
        </p:spPr>
        <p:txBody>
          <a:bodyPr/>
          <a:lstStyle/>
          <a:p>
            <a:pPr algn="l"/>
            <a:r>
              <a:rPr lang="lt-LT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Komunaliniai mokesčiai</a:t>
            </a:r>
          </a:p>
          <a:p>
            <a:pPr algn="l"/>
            <a:r>
              <a:rPr lang="lt-LT" sz="2400" cap="none" dirty="0">
                <a:latin typeface="Arial" panose="020B0604020202020204" pitchFamily="34" charset="0"/>
                <a:cs typeface="Arial" panose="020B0604020202020204" pitchFamily="34" charset="0"/>
              </a:rPr>
              <a:t>Jekaterina </a:t>
            </a:r>
            <a:r>
              <a:rPr lang="lt-LT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Rutkovskienė</a:t>
            </a:r>
            <a:endParaRPr lang="lt-LT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87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753B6F-942D-4615-A3E4-C32BA994ED9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078413" y="1562263"/>
            <a:ext cx="6739341" cy="411496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B7966-53BC-47BF-8C4F-B4252CD1D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2697" y="2632852"/>
            <a:ext cx="3656766" cy="3158348"/>
          </a:xfrm>
        </p:spPr>
        <p:txBody>
          <a:bodyPr>
            <a:normAutofit/>
          </a:bodyPr>
          <a:lstStyle/>
          <a:p>
            <a:pPr algn="l"/>
            <a:r>
              <a:rPr lang="lt-LT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Mokesčių inspekcija</a:t>
            </a:r>
          </a:p>
          <a:p>
            <a:pPr algn="l"/>
            <a:r>
              <a:rPr lang="lt-LT" sz="2400" cap="none" dirty="0">
                <a:latin typeface="Arial" panose="020B0604020202020204" pitchFamily="34" charset="0"/>
                <a:cs typeface="Arial" panose="020B0604020202020204" pitchFamily="34" charset="0"/>
              </a:rPr>
              <a:t>Jekaterina </a:t>
            </a:r>
            <a:r>
              <a:rPr lang="lt-LT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Rutkovskienė</a:t>
            </a:r>
            <a:endParaRPr lang="lt-LT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078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612F373-E287-4462-A2B9-82CB0B347D2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188579" y="966213"/>
            <a:ext cx="6378809" cy="492557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AEAEFB-4371-49E0-9A82-4EF32B355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lt-LT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Sodra</a:t>
            </a:r>
          </a:p>
          <a:p>
            <a:pPr algn="l"/>
            <a:r>
              <a:rPr lang="lt-LT" sz="2400" cap="none" dirty="0">
                <a:latin typeface="Arial" panose="020B0604020202020204" pitchFamily="34" charset="0"/>
                <a:cs typeface="Arial" panose="020B0604020202020204" pitchFamily="34" charset="0"/>
              </a:rPr>
              <a:t>Jekaterina </a:t>
            </a:r>
            <a:r>
              <a:rPr lang="lt-LT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Rutkovskienė</a:t>
            </a:r>
            <a:endParaRPr lang="lt-LT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47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DC7F1D6-A16F-43A5-B064-47B94950040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759033" y="506883"/>
            <a:ext cx="2132389" cy="611126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FFA969-D090-4CDC-A08C-8E8363C46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6123130" cy="3158348"/>
          </a:xfrm>
        </p:spPr>
        <p:txBody>
          <a:bodyPr/>
          <a:lstStyle/>
          <a:p>
            <a:pPr algn="l"/>
            <a:r>
              <a:rPr lang="lt-LT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Elektroninė bankininkystė</a:t>
            </a:r>
          </a:p>
          <a:p>
            <a:pPr algn="l"/>
            <a:r>
              <a:rPr lang="lt-LT" sz="2400" cap="none" dirty="0">
                <a:latin typeface="Arial" panose="020B0604020202020204" pitchFamily="34" charset="0"/>
                <a:cs typeface="Arial" panose="020B0604020202020204" pitchFamily="34" charset="0"/>
              </a:rPr>
              <a:t>Danutė Daugėlienė</a:t>
            </a:r>
          </a:p>
        </p:txBody>
      </p:sp>
    </p:spTree>
    <p:extLst>
      <p:ext uri="{BB962C8B-B14F-4D97-AF65-F5344CB8AC3E}">
        <p14:creationId xmlns:p14="http://schemas.microsoft.com/office/powerpoint/2010/main" val="1582105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E8807BA-D980-4667-B49B-8FE0FDC7870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440557" y="596348"/>
            <a:ext cx="3890400" cy="591645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407485-A6D8-418E-8E37-1E4E17FE2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2938" y="2743200"/>
            <a:ext cx="4031311" cy="3048000"/>
          </a:xfrm>
        </p:spPr>
        <p:txBody>
          <a:bodyPr/>
          <a:lstStyle/>
          <a:p>
            <a:pPr algn="l"/>
            <a:r>
              <a:rPr lang="lt-LT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Mobilus parašas</a:t>
            </a:r>
          </a:p>
          <a:p>
            <a:pPr algn="l"/>
            <a:r>
              <a:rPr lang="lt-LT" sz="2400" cap="none" dirty="0">
                <a:latin typeface="Arial" panose="020B0604020202020204" pitchFamily="34" charset="0"/>
                <a:cs typeface="Arial" panose="020B0604020202020204" pitchFamily="34" charset="0"/>
              </a:rPr>
              <a:t>Danutė Daugėlienė</a:t>
            </a:r>
          </a:p>
        </p:txBody>
      </p:sp>
    </p:spTree>
    <p:extLst>
      <p:ext uri="{BB962C8B-B14F-4D97-AF65-F5344CB8AC3E}">
        <p14:creationId xmlns:p14="http://schemas.microsoft.com/office/powerpoint/2010/main" val="1741422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5473E5-1568-4F06-8A45-20DA9CC5242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757807" y="1935723"/>
            <a:ext cx="5755682" cy="342317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FC69E-25D9-4219-A3E1-3315E1B86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3069202"/>
            <a:ext cx="3935689" cy="2721997"/>
          </a:xfrm>
        </p:spPr>
        <p:txBody>
          <a:bodyPr/>
          <a:lstStyle/>
          <a:p>
            <a:pPr algn="l"/>
            <a:r>
              <a:rPr lang="lt-LT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Banko kortelė</a:t>
            </a:r>
          </a:p>
          <a:p>
            <a:pPr algn="l"/>
            <a:r>
              <a:rPr lang="lt-LT" sz="2400" cap="none" dirty="0">
                <a:latin typeface="Arial" panose="020B0604020202020204" pitchFamily="34" charset="0"/>
                <a:cs typeface="Arial" panose="020B0604020202020204" pitchFamily="34" charset="0"/>
              </a:rPr>
              <a:t>Danutė Daugėlienė</a:t>
            </a:r>
          </a:p>
        </p:txBody>
      </p:sp>
    </p:spTree>
    <p:extLst>
      <p:ext uri="{BB962C8B-B14F-4D97-AF65-F5344CB8AC3E}">
        <p14:creationId xmlns:p14="http://schemas.microsoft.com/office/powerpoint/2010/main" val="1287726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B2F868C-C773-4C8A-B50F-7C4BEE86281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580243" y="1383528"/>
            <a:ext cx="5945866" cy="415853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6BA5B0-F542-4616-86E6-5CD62E838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2735249"/>
            <a:ext cx="3935689" cy="3055951"/>
          </a:xfrm>
        </p:spPr>
        <p:txBody>
          <a:bodyPr/>
          <a:lstStyle/>
          <a:p>
            <a:pPr algn="l"/>
            <a:r>
              <a:rPr lang="lt-LT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Banko kortelė</a:t>
            </a:r>
          </a:p>
          <a:p>
            <a:pPr algn="l"/>
            <a:r>
              <a:rPr lang="lt-LT" sz="2400" cap="none" dirty="0">
                <a:latin typeface="Arial" panose="020B0604020202020204" pitchFamily="34" charset="0"/>
                <a:cs typeface="Arial" panose="020B0604020202020204" pitchFamily="34" charset="0"/>
              </a:rPr>
              <a:t>Gabrielė </a:t>
            </a:r>
            <a:r>
              <a:rPr lang="lt-LT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Penčylaitė</a:t>
            </a:r>
            <a:endParaRPr lang="lt-LT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228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1DF312D-B597-41C3-BB77-3C39779E569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353427" y="1248355"/>
            <a:ext cx="6212948" cy="438116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D9F05C-4C08-4B57-936D-EFD5C572F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6550" y="2632852"/>
            <a:ext cx="3632913" cy="3158348"/>
          </a:xfrm>
        </p:spPr>
        <p:txBody>
          <a:bodyPr/>
          <a:lstStyle/>
          <a:p>
            <a:pPr algn="l"/>
            <a:r>
              <a:rPr lang="lt-LT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Paskola</a:t>
            </a:r>
          </a:p>
          <a:p>
            <a:pPr algn="l"/>
            <a:r>
              <a:rPr lang="lt-LT" sz="2400" cap="none" dirty="0">
                <a:latin typeface="Arial" panose="020B0604020202020204" pitchFamily="34" charset="0"/>
                <a:cs typeface="Arial" panose="020B0604020202020204" pitchFamily="34" charset="0"/>
              </a:rPr>
              <a:t>Danutė Daugėlienė</a:t>
            </a:r>
          </a:p>
        </p:txBody>
      </p:sp>
    </p:spTree>
    <p:extLst>
      <p:ext uri="{BB962C8B-B14F-4D97-AF65-F5344CB8AC3E}">
        <p14:creationId xmlns:p14="http://schemas.microsoft.com/office/powerpoint/2010/main" val="687932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A2D923-937B-4EFC-BDBF-C6F703657EF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793463" y="874643"/>
            <a:ext cx="5484763" cy="491655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99C658-DEC3-4884-A639-F21E20A61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80160" y="2687540"/>
            <a:ext cx="3569303" cy="3103659"/>
          </a:xfrm>
        </p:spPr>
        <p:txBody>
          <a:bodyPr/>
          <a:lstStyle/>
          <a:p>
            <a:pPr algn="l"/>
            <a:r>
              <a:rPr lang="lt-LT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Antstoliai</a:t>
            </a:r>
          </a:p>
          <a:p>
            <a:pPr algn="l"/>
            <a:r>
              <a:rPr lang="lt-LT" sz="2400" cap="none" dirty="0">
                <a:latin typeface="Arial" panose="020B0604020202020204" pitchFamily="34" charset="0"/>
                <a:cs typeface="Arial" panose="020B0604020202020204" pitchFamily="34" charset="0"/>
              </a:rPr>
              <a:t>Danutė Daugėlienė</a:t>
            </a:r>
          </a:p>
        </p:txBody>
      </p:sp>
    </p:spTree>
    <p:extLst>
      <p:ext uri="{BB962C8B-B14F-4D97-AF65-F5344CB8AC3E}">
        <p14:creationId xmlns:p14="http://schemas.microsoft.com/office/powerpoint/2010/main" val="2795478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C2314A-4F21-4D22-BE73-220329E4917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078413" y="1122095"/>
            <a:ext cx="6963524" cy="466910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9BBA0-9C34-42A0-A5DB-C8CC28397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2806810"/>
            <a:ext cx="3935689" cy="2984389"/>
          </a:xfrm>
        </p:spPr>
        <p:txBody>
          <a:bodyPr/>
          <a:lstStyle/>
          <a:p>
            <a:pPr algn="l"/>
            <a:r>
              <a:rPr lang="lt-LT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Sukčiai</a:t>
            </a:r>
          </a:p>
          <a:p>
            <a:pPr algn="l"/>
            <a:r>
              <a:rPr lang="lt-LT" sz="2400" cap="none" dirty="0">
                <a:latin typeface="Arial" panose="020B0604020202020204" pitchFamily="34" charset="0"/>
                <a:cs typeface="Arial" panose="020B0604020202020204" pitchFamily="34" charset="0"/>
              </a:rPr>
              <a:t>Jekaterina </a:t>
            </a:r>
            <a:r>
              <a:rPr lang="lt-LT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Rutkovskienė</a:t>
            </a:r>
            <a:endParaRPr lang="lt-LT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983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0696544-0775-4719-B767-16ABC162D92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318721" y="1325875"/>
            <a:ext cx="4463247" cy="449983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7398D-9159-4056-9D60-BDCFB3752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2814762"/>
            <a:ext cx="3935689" cy="2976438"/>
          </a:xfrm>
        </p:spPr>
        <p:txBody>
          <a:bodyPr/>
          <a:lstStyle/>
          <a:p>
            <a:pPr algn="l"/>
            <a:r>
              <a:rPr lang="lt-LT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Mano biudžetas</a:t>
            </a:r>
          </a:p>
          <a:p>
            <a:pPr algn="l"/>
            <a:r>
              <a:rPr lang="lt-LT" sz="2400" cap="none" dirty="0">
                <a:latin typeface="Arial" panose="020B0604020202020204" pitchFamily="34" charset="0"/>
                <a:cs typeface="Arial" panose="020B0604020202020204" pitchFamily="34" charset="0"/>
              </a:rPr>
              <a:t>Teresė Vasiliauskienė</a:t>
            </a:r>
          </a:p>
        </p:txBody>
      </p:sp>
    </p:spTree>
    <p:extLst>
      <p:ext uri="{BB962C8B-B14F-4D97-AF65-F5344CB8AC3E}">
        <p14:creationId xmlns:p14="http://schemas.microsoft.com/office/powerpoint/2010/main" val="405624956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4012</TotalTime>
  <Words>44</Words>
  <Application>Microsoft Office PowerPoint</Application>
  <PresentationFormat>Plačiaekranė</PresentationFormat>
  <Paragraphs>25</Paragraphs>
  <Slides>12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15" baseType="lpstr">
      <vt:lpstr>Arial</vt:lpstr>
      <vt:lpstr>Tw Cen MT</vt:lpstr>
      <vt:lpstr>Droplet</vt:lpstr>
      <vt:lpstr>Iliustracijų tema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LENGVAI SUPRANTAMOS KALBOS TEKSTUS PAAIŠKINANČIOS ILIUSTRACIJOS</dc:title>
  <dc:creator>Rita Karpuvienė</dc:creator>
  <cp:lastModifiedBy>Raminta Motiejūnaitė</cp:lastModifiedBy>
  <cp:revision>211</cp:revision>
  <dcterms:created xsi:type="dcterms:W3CDTF">2022-08-30T12:49:32Z</dcterms:created>
  <dcterms:modified xsi:type="dcterms:W3CDTF">2022-10-04T08:37:01Z</dcterms:modified>
</cp:coreProperties>
</file>