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diagrams/data7.xml" ContentType="application/vnd.openxmlformats-officedocument.drawingml.diagramData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4.xml" ContentType="application/vnd.openxmlformats-officedocument.drawingml.diagramStyle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rawing6.xml" ContentType="application/vnd.ms-office.drawingml.diagramDrawing+xml"/>
  <Override PartName="/ppt/theme/theme2.xml" ContentType="application/vnd.openxmlformats-officedocument.theme+xml"/>
  <Override PartName="/ppt/diagrams/colors4.xml" ContentType="application/vnd.openxmlformats-officedocument.drawingml.diagramColors+xml"/>
  <Override PartName="/ppt/diagrams/colors6.xml" ContentType="application/vnd.openxmlformats-officedocument.drawingml.diagramColors+xml"/>
  <Override PartName="/ppt/diagrams/drawing4.xml" ContentType="application/vnd.ms-office.drawingml.diagramDrawing+xml"/>
  <Override PartName="/ppt/diagrams/layout7.xml" ContentType="application/vnd.openxmlformats-officedocument.drawingml.diagramLayout+xml"/>
  <Override PartName="/ppt/diagrams/drawing3.xml" ContentType="application/vnd.ms-office.drawingml.diagramDrawing+xml"/>
  <Override PartName="/ppt/diagrams/layout6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1" r:id="rId2"/>
    <p:sldId id="289" r:id="rId3"/>
    <p:sldId id="258" r:id="rId4"/>
    <p:sldId id="324" r:id="rId5"/>
    <p:sldId id="296" r:id="rId6"/>
    <p:sldId id="384" r:id="rId7"/>
    <p:sldId id="385" r:id="rId8"/>
  </p:sldIdLst>
  <p:sldSz cx="9144000" cy="5143500" type="screen16x9"/>
  <p:notesSz cx="6858000" cy="9144000"/>
  <p:defaultTextStyle>
    <a:defPPr>
      <a:defRPr lang="lt-LT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6181" autoAdjust="0"/>
  </p:normalViewPr>
  <p:slideViewPr>
    <p:cSldViewPr>
      <p:cViewPr varScale="1">
        <p:scale>
          <a:sx n="110" d="100"/>
          <a:sy n="110" d="100"/>
        </p:scale>
        <p:origin x="77" y="3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CC41AC-1F1C-49AF-A27E-5059B52391D9}" type="doc">
      <dgm:prSet loTypeId="urn:microsoft.com/office/officeart/2005/8/layout/hList2" loCatId="list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lt-LT"/>
        </a:p>
      </dgm:t>
    </dgm:pt>
    <dgm:pt modelId="{0692DA77-25B5-451E-B20B-C0317179161B}">
      <dgm:prSet phldrT="[Tekstas]"/>
      <dgm:spPr/>
      <dgm:t>
        <a:bodyPr/>
        <a:lstStyle/>
        <a:p>
          <a:r>
            <a:rPr lang="lt-LT" dirty="0">
              <a:solidFill>
                <a:schemeClr val="accent2"/>
              </a:solidFill>
            </a:rPr>
            <a:t>Smurtas ir suicidinė elgsena</a:t>
          </a:r>
        </a:p>
      </dgm:t>
    </dgm:pt>
    <dgm:pt modelId="{32E5C046-1495-4BD6-B4C5-F67F24F02031}" type="parTrans" cxnId="{EB8A5D11-68C1-4246-ABDB-9B50A2BFFAC5}">
      <dgm:prSet/>
      <dgm:spPr/>
      <dgm:t>
        <a:bodyPr/>
        <a:lstStyle/>
        <a:p>
          <a:endParaRPr lang="lt-LT"/>
        </a:p>
      </dgm:t>
    </dgm:pt>
    <dgm:pt modelId="{99092B6A-00B9-4958-AAFB-1E52256185EF}" type="sibTrans" cxnId="{EB8A5D11-68C1-4246-ABDB-9B50A2BFFAC5}">
      <dgm:prSet/>
      <dgm:spPr/>
      <dgm:t>
        <a:bodyPr/>
        <a:lstStyle/>
        <a:p>
          <a:endParaRPr lang="lt-LT"/>
        </a:p>
      </dgm:t>
    </dgm:pt>
    <dgm:pt modelId="{27235385-FADD-40E5-95FE-61A32975F41A}">
      <dgm:prSet phldrT="[Tekstas]" custT="1"/>
      <dgm:spPr/>
      <dgm:t>
        <a:bodyPr/>
        <a:lstStyle/>
        <a:p>
          <a:r>
            <a:rPr lang="lt-LT" sz="1400" dirty="0"/>
            <a:t>2019 m. Lietuvoje nusižudė 658 asmenys (539 vyrai ir 119 moterų)</a:t>
          </a:r>
        </a:p>
      </dgm:t>
    </dgm:pt>
    <dgm:pt modelId="{CBF9187C-FD25-4D54-A49F-BF644E48BD60}" type="parTrans" cxnId="{AF62E2E5-1AFB-4CC0-B8A1-55D46D5ADC82}">
      <dgm:prSet/>
      <dgm:spPr/>
      <dgm:t>
        <a:bodyPr/>
        <a:lstStyle/>
        <a:p>
          <a:endParaRPr lang="lt-LT"/>
        </a:p>
      </dgm:t>
    </dgm:pt>
    <dgm:pt modelId="{FCFE44BF-B5B6-47E9-8F2A-1C88929825E8}" type="sibTrans" cxnId="{AF62E2E5-1AFB-4CC0-B8A1-55D46D5ADC82}">
      <dgm:prSet/>
      <dgm:spPr/>
      <dgm:t>
        <a:bodyPr/>
        <a:lstStyle/>
        <a:p>
          <a:endParaRPr lang="lt-LT"/>
        </a:p>
      </dgm:t>
    </dgm:pt>
    <dgm:pt modelId="{C4063C19-3286-46C3-87CC-B0F00160C77A}">
      <dgm:prSet phldrT="[Tekstas]"/>
      <dgm:spPr/>
      <dgm:t>
        <a:bodyPr/>
        <a:lstStyle/>
        <a:p>
          <a:r>
            <a:rPr lang="lt-LT" dirty="0">
              <a:solidFill>
                <a:schemeClr val="accent2"/>
              </a:solidFill>
            </a:rPr>
            <a:t>Institucionalizacija</a:t>
          </a:r>
        </a:p>
      </dgm:t>
    </dgm:pt>
    <dgm:pt modelId="{67F6F899-C880-43FB-91BF-F7A72E1BA68B}" type="parTrans" cxnId="{0E4160A5-7C5F-4DA5-9988-4F90B9D42E15}">
      <dgm:prSet/>
      <dgm:spPr/>
      <dgm:t>
        <a:bodyPr/>
        <a:lstStyle/>
        <a:p>
          <a:endParaRPr lang="lt-LT"/>
        </a:p>
      </dgm:t>
    </dgm:pt>
    <dgm:pt modelId="{2DF68DDA-F149-44B8-8085-D9BA0CB6F061}" type="sibTrans" cxnId="{0E4160A5-7C5F-4DA5-9988-4F90B9D42E15}">
      <dgm:prSet/>
      <dgm:spPr/>
      <dgm:t>
        <a:bodyPr/>
        <a:lstStyle/>
        <a:p>
          <a:endParaRPr lang="lt-LT"/>
        </a:p>
      </dgm:t>
    </dgm:pt>
    <dgm:pt modelId="{0FB33D53-E93E-458E-B144-9C6339D2E5CB}">
      <dgm:prSet phldrT="[Tekstas]"/>
      <dgm:spPr/>
      <dgm:t>
        <a:bodyPr/>
        <a:lstStyle/>
        <a:p>
          <a:endParaRPr lang="lt-LT" dirty="0"/>
        </a:p>
      </dgm:t>
    </dgm:pt>
    <dgm:pt modelId="{F8E53FB5-3D7B-49F8-BE0F-885D90BF6B1A}" type="parTrans" cxnId="{6F0E0796-DAE4-44A0-8817-F07BE284C109}">
      <dgm:prSet/>
      <dgm:spPr/>
      <dgm:t>
        <a:bodyPr/>
        <a:lstStyle/>
        <a:p>
          <a:endParaRPr lang="lt-LT"/>
        </a:p>
      </dgm:t>
    </dgm:pt>
    <dgm:pt modelId="{06365BB7-AEEC-46FA-85A6-454DA1A0130C}" type="sibTrans" cxnId="{6F0E0796-DAE4-44A0-8817-F07BE284C109}">
      <dgm:prSet/>
      <dgm:spPr/>
      <dgm:t>
        <a:bodyPr/>
        <a:lstStyle/>
        <a:p>
          <a:endParaRPr lang="lt-LT"/>
        </a:p>
      </dgm:t>
    </dgm:pt>
    <dgm:pt modelId="{0A2C380B-1EA7-4141-A8DA-929A5579DF0C}">
      <dgm:prSet phldrT="[Tekstas]"/>
      <dgm:spPr/>
      <dgm:t>
        <a:bodyPr/>
        <a:lstStyle/>
        <a:p>
          <a:r>
            <a:rPr lang="lt-LT" dirty="0">
              <a:solidFill>
                <a:schemeClr val="accent2"/>
              </a:solidFill>
            </a:rPr>
            <a:t>Veiksnumo apribojimas</a:t>
          </a:r>
        </a:p>
      </dgm:t>
    </dgm:pt>
    <dgm:pt modelId="{459E5169-BFC1-4485-BDD2-9CBCD5BD9528}" type="parTrans" cxnId="{9332FD1F-54E6-4B84-B203-60E72B8F41E1}">
      <dgm:prSet/>
      <dgm:spPr/>
      <dgm:t>
        <a:bodyPr/>
        <a:lstStyle/>
        <a:p>
          <a:endParaRPr lang="lt-LT"/>
        </a:p>
      </dgm:t>
    </dgm:pt>
    <dgm:pt modelId="{D174B51C-6C4F-4B3F-A40A-A56F9C79A7CA}" type="sibTrans" cxnId="{9332FD1F-54E6-4B84-B203-60E72B8F41E1}">
      <dgm:prSet/>
      <dgm:spPr/>
      <dgm:t>
        <a:bodyPr/>
        <a:lstStyle/>
        <a:p>
          <a:endParaRPr lang="lt-LT"/>
        </a:p>
      </dgm:t>
    </dgm:pt>
    <dgm:pt modelId="{DB4BD03D-1205-4BBF-85A9-4FEC35281DE4}">
      <dgm:prSet phldrT="[Tekstas]"/>
      <dgm:spPr/>
      <dgm:t>
        <a:bodyPr/>
        <a:lstStyle/>
        <a:p>
          <a:endParaRPr lang="lt-LT" dirty="0">
            <a:solidFill>
              <a:schemeClr val="accent2"/>
            </a:solidFill>
          </a:endParaRPr>
        </a:p>
      </dgm:t>
    </dgm:pt>
    <dgm:pt modelId="{7D9DB9FB-3432-4389-BACF-12DF18D9555A}" type="parTrans" cxnId="{5C745BF9-6253-45B0-AC63-787559290BF9}">
      <dgm:prSet/>
      <dgm:spPr/>
      <dgm:t>
        <a:bodyPr/>
        <a:lstStyle/>
        <a:p>
          <a:endParaRPr lang="lt-LT"/>
        </a:p>
      </dgm:t>
    </dgm:pt>
    <dgm:pt modelId="{80AECD23-5EAC-48AF-B84B-5098588317D3}" type="sibTrans" cxnId="{5C745BF9-6253-45B0-AC63-787559290BF9}">
      <dgm:prSet/>
      <dgm:spPr/>
      <dgm:t>
        <a:bodyPr/>
        <a:lstStyle/>
        <a:p>
          <a:endParaRPr lang="lt-LT"/>
        </a:p>
      </dgm:t>
    </dgm:pt>
    <dgm:pt modelId="{808BEC6C-91DD-4BFC-94C5-CC15396762BE}">
      <dgm:prSet/>
      <dgm:spPr/>
      <dgm:t>
        <a:bodyPr/>
        <a:lstStyle/>
        <a:p>
          <a:r>
            <a:rPr lang="lt-LT" b="0" i="0" dirty="0"/>
            <a:t>~3 tūkst. asmenų veiksnumas apribotas sveikatos priežiūros srityje</a:t>
          </a:r>
          <a:endParaRPr lang="lt-LT" dirty="0"/>
        </a:p>
      </dgm:t>
    </dgm:pt>
    <dgm:pt modelId="{8E5FF97C-2BEB-4FF6-A1E1-336C3ACD9632}" type="parTrans" cxnId="{65C7CC2B-CDE0-4E72-992B-E77F0F9198DD}">
      <dgm:prSet/>
      <dgm:spPr/>
      <dgm:t>
        <a:bodyPr/>
        <a:lstStyle/>
        <a:p>
          <a:endParaRPr lang="lt-LT"/>
        </a:p>
      </dgm:t>
    </dgm:pt>
    <dgm:pt modelId="{F8474367-6992-4F58-B99D-FD70194F57A1}" type="sibTrans" cxnId="{65C7CC2B-CDE0-4E72-992B-E77F0F9198DD}">
      <dgm:prSet/>
      <dgm:spPr/>
      <dgm:t>
        <a:bodyPr/>
        <a:lstStyle/>
        <a:p>
          <a:endParaRPr lang="lt-LT"/>
        </a:p>
      </dgm:t>
    </dgm:pt>
    <dgm:pt modelId="{EBA8F930-667D-4DB4-A008-5584068EA2C6}">
      <dgm:prSet/>
      <dgm:spPr/>
      <dgm:t>
        <a:bodyPr/>
        <a:lstStyle/>
        <a:p>
          <a:r>
            <a:rPr lang="lt-LT" b="0" i="0" dirty="0"/>
            <a:t>~ 5.6 tūkst. suaugusių asmenų gyvena stacionariose globos įstaigose</a:t>
          </a:r>
          <a:endParaRPr lang="lt-LT" dirty="0"/>
        </a:p>
      </dgm:t>
    </dgm:pt>
    <dgm:pt modelId="{CF80E984-90B7-4E2E-80A8-6B7B3FBA81CF}" type="parTrans" cxnId="{EA39E73A-608D-48F7-8DF4-ED5454D86F93}">
      <dgm:prSet/>
      <dgm:spPr/>
      <dgm:t>
        <a:bodyPr/>
        <a:lstStyle/>
        <a:p>
          <a:endParaRPr lang="lt-LT"/>
        </a:p>
      </dgm:t>
    </dgm:pt>
    <dgm:pt modelId="{092E712C-FB84-462F-B2B8-E5203B597A18}" type="sibTrans" cxnId="{EA39E73A-608D-48F7-8DF4-ED5454D86F93}">
      <dgm:prSet/>
      <dgm:spPr/>
      <dgm:t>
        <a:bodyPr/>
        <a:lstStyle/>
        <a:p>
          <a:endParaRPr lang="lt-LT"/>
        </a:p>
      </dgm:t>
    </dgm:pt>
    <dgm:pt modelId="{E1E90FE5-D337-45CC-B5AB-6299784A00B8}" type="pres">
      <dgm:prSet presAssocID="{12CC41AC-1F1C-49AF-A27E-5059B52391D9}" presName="linearFlow" presStyleCnt="0">
        <dgm:presLayoutVars>
          <dgm:dir/>
          <dgm:animLvl val="lvl"/>
          <dgm:resizeHandles/>
        </dgm:presLayoutVars>
      </dgm:prSet>
      <dgm:spPr/>
    </dgm:pt>
    <dgm:pt modelId="{67935F50-8542-4B86-A828-99EF436EDE36}" type="pres">
      <dgm:prSet presAssocID="{0692DA77-25B5-451E-B20B-C0317179161B}" presName="compositeNode" presStyleCnt="0">
        <dgm:presLayoutVars>
          <dgm:bulletEnabled val="1"/>
        </dgm:presLayoutVars>
      </dgm:prSet>
      <dgm:spPr/>
    </dgm:pt>
    <dgm:pt modelId="{95473827-AE01-4742-9EF3-F2F63BF48D18}" type="pres">
      <dgm:prSet presAssocID="{0692DA77-25B5-451E-B20B-C0317179161B}" presName="imag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F6D45658-E429-4A25-B7DF-6A7F910E3B0E}" type="pres">
      <dgm:prSet presAssocID="{0692DA77-25B5-451E-B20B-C0317179161B}" presName="childNode" presStyleLbl="node1" presStyleIdx="0" presStyleCnt="3">
        <dgm:presLayoutVars>
          <dgm:bulletEnabled val="1"/>
        </dgm:presLayoutVars>
      </dgm:prSet>
      <dgm:spPr/>
    </dgm:pt>
    <dgm:pt modelId="{895F6701-34DC-4A7E-A519-142F6A8F5468}" type="pres">
      <dgm:prSet presAssocID="{0692DA77-25B5-451E-B20B-C0317179161B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88BD12AE-618C-4E7F-9905-C7DAB35016CE}" type="pres">
      <dgm:prSet presAssocID="{99092B6A-00B9-4958-AAFB-1E52256185EF}" presName="sibTrans" presStyleCnt="0"/>
      <dgm:spPr/>
    </dgm:pt>
    <dgm:pt modelId="{B50F9EA9-4BD6-446E-8DAE-2669E3FED667}" type="pres">
      <dgm:prSet presAssocID="{C4063C19-3286-46C3-87CC-B0F00160C77A}" presName="compositeNode" presStyleCnt="0">
        <dgm:presLayoutVars>
          <dgm:bulletEnabled val="1"/>
        </dgm:presLayoutVars>
      </dgm:prSet>
      <dgm:spPr/>
    </dgm:pt>
    <dgm:pt modelId="{147212A9-ECD2-4AD0-8903-DB479E7415AE}" type="pres">
      <dgm:prSet presAssocID="{C4063C19-3286-46C3-87CC-B0F00160C77A}" presName="imag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46000" r="-46000"/>
          </a:stretch>
        </a:blipFill>
      </dgm:spPr>
    </dgm:pt>
    <dgm:pt modelId="{DEE524ED-6823-4BE8-A5F9-6B128C647727}" type="pres">
      <dgm:prSet presAssocID="{C4063C19-3286-46C3-87CC-B0F00160C77A}" presName="childNode" presStyleLbl="node1" presStyleIdx="1" presStyleCnt="3">
        <dgm:presLayoutVars>
          <dgm:bulletEnabled val="1"/>
        </dgm:presLayoutVars>
      </dgm:prSet>
      <dgm:spPr/>
    </dgm:pt>
    <dgm:pt modelId="{A50FB415-04BD-4A6D-BD1B-9A7EEE55C166}" type="pres">
      <dgm:prSet presAssocID="{C4063C19-3286-46C3-87CC-B0F00160C77A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E00FEE04-61C0-47D5-AB16-76D0254CC363}" type="pres">
      <dgm:prSet presAssocID="{2DF68DDA-F149-44B8-8085-D9BA0CB6F061}" presName="sibTrans" presStyleCnt="0"/>
      <dgm:spPr/>
    </dgm:pt>
    <dgm:pt modelId="{5770BEFD-3569-4FCE-83E9-60D321EDAF4B}" type="pres">
      <dgm:prSet presAssocID="{0A2C380B-1EA7-4141-A8DA-929A5579DF0C}" presName="compositeNode" presStyleCnt="0">
        <dgm:presLayoutVars>
          <dgm:bulletEnabled val="1"/>
        </dgm:presLayoutVars>
      </dgm:prSet>
      <dgm:spPr/>
    </dgm:pt>
    <dgm:pt modelId="{A751408F-4F46-470F-9728-6DE036B0B81A}" type="pres">
      <dgm:prSet presAssocID="{0A2C380B-1EA7-4141-A8DA-929A5579DF0C}" presName="imag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22000" r="-22000"/>
          </a:stretch>
        </a:blipFill>
      </dgm:spPr>
    </dgm:pt>
    <dgm:pt modelId="{90A3AD74-18CD-4CDC-B2B6-361E25DB0487}" type="pres">
      <dgm:prSet presAssocID="{0A2C380B-1EA7-4141-A8DA-929A5579DF0C}" presName="childNode" presStyleLbl="node1" presStyleIdx="2" presStyleCnt="3" custLinFactNeighborX="6543" custLinFactNeighborY="1507">
        <dgm:presLayoutVars>
          <dgm:bulletEnabled val="1"/>
        </dgm:presLayoutVars>
      </dgm:prSet>
      <dgm:spPr/>
    </dgm:pt>
    <dgm:pt modelId="{362ABD4A-437E-4E3C-A4AE-7582B054EADC}" type="pres">
      <dgm:prSet presAssocID="{0A2C380B-1EA7-4141-A8DA-929A5579DF0C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BB52AE01-7A7E-4FFD-93A9-1DAE7D6D38F5}" type="presOf" srcId="{DB4BD03D-1205-4BBF-85A9-4FEC35281DE4}" destId="{90A3AD74-18CD-4CDC-B2B6-361E25DB0487}" srcOrd="0" destOrd="0" presId="urn:microsoft.com/office/officeart/2005/8/layout/hList2"/>
    <dgm:cxn modelId="{589BD006-8CF4-4DED-BE00-A76845494FD5}" type="presOf" srcId="{EBA8F930-667D-4DB4-A008-5584068EA2C6}" destId="{DEE524ED-6823-4BE8-A5F9-6B128C647727}" srcOrd="0" destOrd="1" presId="urn:microsoft.com/office/officeart/2005/8/layout/hList2"/>
    <dgm:cxn modelId="{EB8A5D11-68C1-4246-ABDB-9B50A2BFFAC5}" srcId="{12CC41AC-1F1C-49AF-A27E-5059B52391D9}" destId="{0692DA77-25B5-451E-B20B-C0317179161B}" srcOrd="0" destOrd="0" parTransId="{32E5C046-1495-4BD6-B4C5-F67F24F02031}" sibTransId="{99092B6A-00B9-4958-AAFB-1E52256185EF}"/>
    <dgm:cxn modelId="{9332FD1F-54E6-4B84-B203-60E72B8F41E1}" srcId="{12CC41AC-1F1C-49AF-A27E-5059B52391D9}" destId="{0A2C380B-1EA7-4141-A8DA-929A5579DF0C}" srcOrd="2" destOrd="0" parTransId="{459E5169-BFC1-4485-BDD2-9CBCD5BD9528}" sibTransId="{D174B51C-6C4F-4B3F-A40A-A56F9C79A7CA}"/>
    <dgm:cxn modelId="{65C7CC2B-CDE0-4E72-992B-E77F0F9198DD}" srcId="{0A2C380B-1EA7-4141-A8DA-929A5579DF0C}" destId="{808BEC6C-91DD-4BFC-94C5-CC15396762BE}" srcOrd="1" destOrd="0" parTransId="{8E5FF97C-2BEB-4FF6-A1E1-336C3ACD9632}" sibTransId="{F8474367-6992-4F58-B99D-FD70194F57A1}"/>
    <dgm:cxn modelId="{EA39E73A-608D-48F7-8DF4-ED5454D86F93}" srcId="{C4063C19-3286-46C3-87CC-B0F00160C77A}" destId="{EBA8F930-667D-4DB4-A008-5584068EA2C6}" srcOrd="1" destOrd="0" parTransId="{CF80E984-90B7-4E2E-80A8-6B7B3FBA81CF}" sibTransId="{092E712C-FB84-462F-B2B8-E5203B597A18}"/>
    <dgm:cxn modelId="{76EE9E3B-59ED-4E1C-A3FA-0FA85174F026}" type="presOf" srcId="{0FB33D53-E93E-458E-B144-9C6339D2E5CB}" destId="{DEE524ED-6823-4BE8-A5F9-6B128C647727}" srcOrd="0" destOrd="0" presId="urn:microsoft.com/office/officeart/2005/8/layout/hList2"/>
    <dgm:cxn modelId="{AFFA6651-0CAE-48FB-A418-6196DA84CD79}" type="presOf" srcId="{808BEC6C-91DD-4BFC-94C5-CC15396762BE}" destId="{90A3AD74-18CD-4CDC-B2B6-361E25DB0487}" srcOrd="0" destOrd="1" presId="urn:microsoft.com/office/officeart/2005/8/layout/hList2"/>
    <dgm:cxn modelId="{6F0E0796-DAE4-44A0-8817-F07BE284C109}" srcId="{C4063C19-3286-46C3-87CC-B0F00160C77A}" destId="{0FB33D53-E93E-458E-B144-9C6339D2E5CB}" srcOrd="0" destOrd="0" parTransId="{F8E53FB5-3D7B-49F8-BE0F-885D90BF6B1A}" sibTransId="{06365BB7-AEEC-46FA-85A6-454DA1A0130C}"/>
    <dgm:cxn modelId="{0E4160A5-7C5F-4DA5-9988-4F90B9D42E15}" srcId="{12CC41AC-1F1C-49AF-A27E-5059B52391D9}" destId="{C4063C19-3286-46C3-87CC-B0F00160C77A}" srcOrd="1" destOrd="0" parTransId="{67F6F899-C880-43FB-91BF-F7A72E1BA68B}" sibTransId="{2DF68DDA-F149-44B8-8085-D9BA0CB6F061}"/>
    <dgm:cxn modelId="{1975D7AA-97AE-4499-9815-2BCA8591E425}" type="presOf" srcId="{0A2C380B-1EA7-4141-A8DA-929A5579DF0C}" destId="{362ABD4A-437E-4E3C-A4AE-7582B054EADC}" srcOrd="0" destOrd="0" presId="urn:microsoft.com/office/officeart/2005/8/layout/hList2"/>
    <dgm:cxn modelId="{B81F27BE-B9BB-420B-A6CF-0BE0FFC11D75}" type="presOf" srcId="{C4063C19-3286-46C3-87CC-B0F00160C77A}" destId="{A50FB415-04BD-4A6D-BD1B-9A7EEE55C166}" srcOrd="0" destOrd="0" presId="urn:microsoft.com/office/officeart/2005/8/layout/hList2"/>
    <dgm:cxn modelId="{8718BFC7-3032-49E9-856E-025735FED5A6}" type="presOf" srcId="{27235385-FADD-40E5-95FE-61A32975F41A}" destId="{F6D45658-E429-4A25-B7DF-6A7F910E3B0E}" srcOrd="0" destOrd="0" presId="urn:microsoft.com/office/officeart/2005/8/layout/hList2"/>
    <dgm:cxn modelId="{421ED4E3-AD35-4527-8A96-0CFFF78CB0B4}" type="presOf" srcId="{0692DA77-25B5-451E-B20B-C0317179161B}" destId="{895F6701-34DC-4A7E-A519-142F6A8F5468}" srcOrd="0" destOrd="0" presId="urn:microsoft.com/office/officeart/2005/8/layout/hList2"/>
    <dgm:cxn modelId="{AF62E2E5-1AFB-4CC0-B8A1-55D46D5ADC82}" srcId="{0692DA77-25B5-451E-B20B-C0317179161B}" destId="{27235385-FADD-40E5-95FE-61A32975F41A}" srcOrd="0" destOrd="0" parTransId="{CBF9187C-FD25-4D54-A49F-BF644E48BD60}" sibTransId="{FCFE44BF-B5B6-47E9-8F2A-1C88929825E8}"/>
    <dgm:cxn modelId="{F1B8B3F8-EC37-439B-BAC7-D371810F493E}" type="presOf" srcId="{12CC41AC-1F1C-49AF-A27E-5059B52391D9}" destId="{E1E90FE5-D337-45CC-B5AB-6299784A00B8}" srcOrd="0" destOrd="0" presId="urn:microsoft.com/office/officeart/2005/8/layout/hList2"/>
    <dgm:cxn modelId="{5C745BF9-6253-45B0-AC63-787559290BF9}" srcId="{0A2C380B-1EA7-4141-A8DA-929A5579DF0C}" destId="{DB4BD03D-1205-4BBF-85A9-4FEC35281DE4}" srcOrd="0" destOrd="0" parTransId="{7D9DB9FB-3432-4389-BACF-12DF18D9555A}" sibTransId="{80AECD23-5EAC-48AF-B84B-5098588317D3}"/>
    <dgm:cxn modelId="{2A0924B8-6283-4535-A290-7BAC6ADB80A6}" type="presParOf" srcId="{E1E90FE5-D337-45CC-B5AB-6299784A00B8}" destId="{67935F50-8542-4B86-A828-99EF436EDE36}" srcOrd="0" destOrd="0" presId="urn:microsoft.com/office/officeart/2005/8/layout/hList2"/>
    <dgm:cxn modelId="{022AE1FB-9CAF-455B-8148-D926E6D7B7F3}" type="presParOf" srcId="{67935F50-8542-4B86-A828-99EF436EDE36}" destId="{95473827-AE01-4742-9EF3-F2F63BF48D18}" srcOrd="0" destOrd="0" presId="urn:microsoft.com/office/officeart/2005/8/layout/hList2"/>
    <dgm:cxn modelId="{CB02239D-DE75-4D72-A22B-7D2251452CAA}" type="presParOf" srcId="{67935F50-8542-4B86-A828-99EF436EDE36}" destId="{F6D45658-E429-4A25-B7DF-6A7F910E3B0E}" srcOrd="1" destOrd="0" presId="urn:microsoft.com/office/officeart/2005/8/layout/hList2"/>
    <dgm:cxn modelId="{11462637-3DDA-4832-ADFF-2846499E1D92}" type="presParOf" srcId="{67935F50-8542-4B86-A828-99EF436EDE36}" destId="{895F6701-34DC-4A7E-A519-142F6A8F5468}" srcOrd="2" destOrd="0" presId="urn:microsoft.com/office/officeart/2005/8/layout/hList2"/>
    <dgm:cxn modelId="{C50351EF-ED6E-44AE-AA5D-D13D29A61F83}" type="presParOf" srcId="{E1E90FE5-D337-45CC-B5AB-6299784A00B8}" destId="{88BD12AE-618C-4E7F-9905-C7DAB35016CE}" srcOrd="1" destOrd="0" presId="urn:microsoft.com/office/officeart/2005/8/layout/hList2"/>
    <dgm:cxn modelId="{037B4BD4-95F5-4501-9711-817DAB0F7FAD}" type="presParOf" srcId="{E1E90FE5-D337-45CC-B5AB-6299784A00B8}" destId="{B50F9EA9-4BD6-446E-8DAE-2669E3FED667}" srcOrd="2" destOrd="0" presId="urn:microsoft.com/office/officeart/2005/8/layout/hList2"/>
    <dgm:cxn modelId="{FDF55F3F-1BB8-451C-AC75-7D7C41F75164}" type="presParOf" srcId="{B50F9EA9-4BD6-446E-8DAE-2669E3FED667}" destId="{147212A9-ECD2-4AD0-8903-DB479E7415AE}" srcOrd="0" destOrd="0" presId="urn:microsoft.com/office/officeart/2005/8/layout/hList2"/>
    <dgm:cxn modelId="{90D75344-2899-4D8E-A666-D33617AC1859}" type="presParOf" srcId="{B50F9EA9-4BD6-446E-8DAE-2669E3FED667}" destId="{DEE524ED-6823-4BE8-A5F9-6B128C647727}" srcOrd="1" destOrd="0" presId="urn:microsoft.com/office/officeart/2005/8/layout/hList2"/>
    <dgm:cxn modelId="{B36291D1-0DFB-4F4A-B9B3-DB0E3485BDA8}" type="presParOf" srcId="{B50F9EA9-4BD6-446E-8DAE-2669E3FED667}" destId="{A50FB415-04BD-4A6D-BD1B-9A7EEE55C166}" srcOrd="2" destOrd="0" presId="urn:microsoft.com/office/officeart/2005/8/layout/hList2"/>
    <dgm:cxn modelId="{660AEB8F-A719-4847-9C9A-DE51D06CEDA5}" type="presParOf" srcId="{E1E90FE5-D337-45CC-B5AB-6299784A00B8}" destId="{E00FEE04-61C0-47D5-AB16-76D0254CC363}" srcOrd="3" destOrd="0" presId="urn:microsoft.com/office/officeart/2005/8/layout/hList2"/>
    <dgm:cxn modelId="{2043DB81-8FFD-425A-86A1-F5BA9BF8822E}" type="presParOf" srcId="{E1E90FE5-D337-45CC-B5AB-6299784A00B8}" destId="{5770BEFD-3569-4FCE-83E9-60D321EDAF4B}" srcOrd="4" destOrd="0" presId="urn:microsoft.com/office/officeart/2005/8/layout/hList2"/>
    <dgm:cxn modelId="{D2088C36-DE36-44FA-91E9-9F7DB6428E90}" type="presParOf" srcId="{5770BEFD-3569-4FCE-83E9-60D321EDAF4B}" destId="{A751408F-4F46-470F-9728-6DE036B0B81A}" srcOrd="0" destOrd="0" presId="urn:microsoft.com/office/officeart/2005/8/layout/hList2"/>
    <dgm:cxn modelId="{9F92E467-BE42-4889-9AE4-C5F5028BCD87}" type="presParOf" srcId="{5770BEFD-3569-4FCE-83E9-60D321EDAF4B}" destId="{90A3AD74-18CD-4CDC-B2B6-361E25DB0487}" srcOrd="1" destOrd="0" presId="urn:microsoft.com/office/officeart/2005/8/layout/hList2"/>
    <dgm:cxn modelId="{0A90212A-CB99-449C-913B-2DC4D308DB7C}" type="presParOf" srcId="{5770BEFD-3569-4FCE-83E9-60D321EDAF4B}" destId="{362ABD4A-437E-4E3C-A4AE-7582B054EADC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38FAEA-4475-4F30-95A2-48226D543DE5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lt-LT"/>
        </a:p>
      </dgm:t>
    </dgm:pt>
    <dgm:pt modelId="{E28A4BC6-6B99-4E8E-9001-74709FE16387}">
      <dgm:prSet phldrT="[Tekstas]"/>
      <dgm:spPr/>
      <dgm:t>
        <a:bodyPr/>
        <a:lstStyle/>
        <a:p>
          <a:r>
            <a:rPr lang="lt-LT" dirty="0"/>
            <a:t>Vaikų linija,</a:t>
          </a:r>
        </a:p>
        <a:p>
          <a:r>
            <a:rPr lang="lt-LT" dirty="0"/>
            <a:t>Pagalbos vaikams linija</a:t>
          </a:r>
        </a:p>
        <a:p>
          <a:endParaRPr lang="lt-LT" dirty="0"/>
        </a:p>
      </dgm:t>
    </dgm:pt>
    <dgm:pt modelId="{3637D3C2-8991-4085-A57D-383B3DDE9757}" type="parTrans" cxnId="{25B92101-3018-4919-B643-1050A8F15AD7}">
      <dgm:prSet/>
      <dgm:spPr/>
      <dgm:t>
        <a:bodyPr/>
        <a:lstStyle/>
        <a:p>
          <a:endParaRPr lang="lt-LT"/>
        </a:p>
      </dgm:t>
    </dgm:pt>
    <dgm:pt modelId="{40A58B63-F9E4-4D3F-90B9-FD16A1E2F840}" type="sibTrans" cxnId="{25B92101-3018-4919-B643-1050A8F15AD7}">
      <dgm:prSet/>
      <dgm:spPr/>
      <dgm:t>
        <a:bodyPr/>
        <a:lstStyle/>
        <a:p>
          <a:endParaRPr lang="lt-LT"/>
        </a:p>
      </dgm:t>
    </dgm:pt>
    <dgm:pt modelId="{ECA870AD-2447-4CEA-82BF-BB09CBB087EB}">
      <dgm:prSet phldrT="[Tekstas]"/>
      <dgm:spPr/>
      <dgm:t>
        <a:bodyPr/>
        <a:lstStyle/>
        <a:p>
          <a:r>
            <a:rPr lang="lt-LT" dirty="0"/>
            <a:t>Jaunimo linija,</a:t>
          </a:r>
        </a:p>
        <a:p>
          <a:r>
            <a:rPr lang="lt-LT" dirty="0"/>
            <a:t> linija „</a:t>
          </a:r>
          <a:r>
            <a:rPr lang="lt-LT" dirty="0" err="1"/>
            <a:t>Doverija</a:t>
          </a:r>
          <a:r>
            <a:rPr lang="lt-LT" dirty="0"/>
            <a:t>“</a:t>
          </a:r>
        </a:p>
      </dgm:t>
    </dgm:pt>
    <dgm:pt modelId="{20A4DA5B-1BDB-4E75-898C-155F766ACB4B}" type="parTrans" cxnId="{20C120FE-8319-427C-A00F-7E6230A18182}">
      <dgm:prSet/>
      <dgm:spPr/>
      <dgm:t>
        <a:bodyPr/>
        <a:lstStyle/>
        <a:p>
          <a:endParaRPr lang="lt-LT"/>
        </a:p>
      </dgm:t>
    </dgm:pt>
    <dgm:pt modelId="{8B277645-20E6-4316-A784-148749468E4D}" type="sibTrans" cxnId="{20C120FE-8319-427C-A00F-7E6230A18182}">
      <dgm:prSet/>
      <dgm:spPr/>
      <dgm:t>
        <a:bodyPr/>
        <a:lstStyle/>
        <a:p>
          <a:endParaRPr lang="lt-LT"/>
        </a:p>
      </dgm:t>
    </dgm:pt>
    <dgm:pt modelId="{A9D101D1-1A21-4F3C-9A51-78A65127C27A}">
      <dgm:prSet phldrT="[Tekstas]"/>
      <dgm:spPr/>
      <dgm:t>
        <a:bodyPr/>
        <a:lstStyle/>
        <a:p>
          <a:r>
            <a:rPr lang="lt-LT" dirty="0"/>
            <a:t>Pagalbos moterims linija</a:t>
          </a:r>
        </a:p>
      </dgm:t>
    </dgm:pt>
    <dgm:pt modelId="{4CE5B669-6DD3-451F-9B28-55046A9B7994}" type="parTrans" cxnId="{FB234809-BCED-4540-8504-A930FE2706EF}">
      <dgm:prSet/>
      <dgm:spPr/>
      <dgm:t>
        <a:bodyPr/>
        <a:lstStyle/>
        <a:p>
          <a:endParaRPr lang="lt-LT"/>
        </a:p>
      </dgm:t>
    </dgm:pt>
    <dgm:pt modelId="{30CC90C7-6474-47CD-A1E3-3D83466819F0}" type="sibTrans" cxnId="{FB234809-BCED-4540-8504-A930FE2706EF}">
      <dgm:prSet/>
      <dgm:spPr/>
      <dgm:t>
        <a:bodyPr/>
        <a:lstStyle/>
        <a:p>
          <a:endParaRPr lang="lt-LT"/>
        </a:p>
      </dgm:t>
    </dgm:pt>
    <dgm:pt modelId="{568A1DAF-0BA1-4B04-9088-08D439E3D5F8}">
      <dgm:prSet phldrT="[Tekstas]"/>
      <dgm:spPr/>
      <dgm:t>
        <a:bodyPr/>
        <a:lstStyle/>
        <a:p>
          <a:r>
            <a:rPr lang="lt-LT" dirty="0"/>
            <a:t>Vilties linija</a:t>
          </a:r>
        </a:p>
      </dgm:t>
    </dgm:pt>
    <dgm:pt modelId="{6F4349FA-FC9F-4051-808E-ED6E7103E448}" type="parTrans" cxnId="{A90A0BF0-CDD3-4E94-AAED-9AD942702D71}">
      <dgm:prSet/>
      <dgm:spPr/>
      <dgm:t>
        <a:bodyPr/>
        <a:lstStyle/>
        <a:p>
          <a:endParaRPr lang="lt-LT"/>
        </a:p>
      </dgm:t>
    </dgm:pt>
    <dgm:pt modelId="{BACCE49C-82CC-40FE-932C-6CD2F89D1E44}" type="sibTrans" cxnId="{A90A0BF0-CDD3-4E94-AAED-9AD942702D71}">
      <dgm:prSet/>
      <dgm:spPr/>
      <dgm:t>
        <a:bodyPr/>
        <a:lstStyle/>
        <a:p>
          <a:endParaRPr lang="lt-LT"/>
        </a:p>
      </dgm:t>
    </dgm:pt>
    <dgm:pt modelId="{D46EFD4E-63AB-4482-AC27-4E47465FB000}">
      <dgm:prSet phldrT="[Tekstas]"/>
      <dgm:spPr/>
      <dgm:t>
        <a:bodyPr/>
        <a:lstStyle/>
        <a:p>
          <a:r>
            <a:rPr lang="lt-LT" dirty="0"/>
            <a:t>Nelik Vienas, Vyrų linija</a:t>
          </a:r>
        </a:p>
      </dgm:t>
    </dgm:pt>
    <dgm:pt modelId="{390BA508-9980-4911-A62F-53B11583D861}" type="parTrans" cxnId="{F56A54BF-51CC-43DF-BDC8-5E47770FB028}">
      <dgm:prSet/>
      <dgm:spPr/>
      <dgm:t>
        <a:bodyPr/>
        <a:lstStyle/>
        <a:p>
          <a:endParaRPr lang="lt-LT"/>
        </a:p>
      </dgm:t>
    </dgm:pt>
    <dgm:pt modelId="{E1180EC0-0C23-4F34-A97F-A0BCDB69BD2A}" type="sibTrans" cxnId="{F56A54BF-51CC-43DF-BDC8-5E47770FB028}">
      <dgm:prSet/>
      <dgm:spPr/>
      <dgm:t>
        <a:bodyPr/>
        <a:lstStyle/>
        <a:p>
          <a:endParaRPr lang="lt-LT"/>
        </a:p>
      </dgm:t>
    </dgm:pt>
    <dgm:pt modelId="{F7AC1EC6-4BC0-45D9-8CC5-999C59EF1A18}">
      <dgm:prSet phldrT="[Tekstas]"/>
      <dgm:spPr/>
      <dgm:t>
        <a:bodyPr/>
        <a:lstStyle/>
        <a:p>
          <a:r>
            <a:rPr lang="lt-LT" dirty="0"/>
            <a:t>Sidabrinė linija</a:t>
          </a:r>
        </a:p>
        <a:p>
          <a:endParaRPr lang="lt-LT" dirty="0"/>
        </a:p>
      </dgm:t>
    </dgm:pt>
    <dgm:pt modelId="{FEE550F8-6281-431D-A631-58B4D320935F}" type="parTrans" cxnId="{025CD8BB-2A81-43FD-A19E-68B400BD4AD4}">
      <dgm:prSet/>
      <dgm:spPr/>
      <dgm:t>
        <a:bodyPr/>
        <a:lstStyle/>
        <a:p>
          <a:endParaRPr lang="lt-LT"/>
        </a:p>
      </dgm:t>
    </dgm:pt>
    <dgm:pt modelId="{166B48C0-57D5-451B-9CCA-E8F3B3D21049}" type="sibTrans" cxnId="{025CD8BB-2A81-43FD-A19E-68B400BD4AD4}">
      <dgm:prSet/>
      <dgm:spPr/>
      <dgm:t>
        <a:bodyPr/>
        <a:lstStyle/>
        <a:p>
          <a:endParaRPr lang="lt-LT"/>
        </a:p>
      </dgm:t>
    </dgm:pt>
    <dgm:pt modelId="{B997C71B-F023-4B18-848D-F97A6098E95F}">
      <dgm:prSet phldrT="[Tekstas]"/>
      <dgm:spPr/>
      <dgm:t>
        <a:bodyPr/>
        <a:lstStyle/>
        <a:p>
          <a:r>
            <a:rPr lang="lt-LT" dirty="0"/>
            <a:t>Tėvų linija</a:t>
          </a:r>
        </a:p>
      </dgm:t>
    </dgm:pt>
    <dgm:pt modelId="{7208F984-FEE6-4B06-B790-3EE049B32445}" type="parTrans" cxnId="{7E1F484F-9AD3-42CA-B427-4D400CB0BAEE}">
      <dgm:prSet/>
      <dgm:spPr/>
      <dgm:t>
        <a:bodyPr/>
        <a:lstStyle/>
        <a:p>
          <a:endParaRPr lang="lt-LT"/>
        </a:p>
      </dgm:t>
    </dgm:pt>
    <dgm:pt modelId="{34419276-6745-47EE-AB4F-0BBC374C4A04}" type="sibTrans" cxnId="{7E1F484F-9AD3-42CA-B427-4D400CB0BAEE}">
      <dgm:prSet/>
      <dgm:spPr/>
      <dgm:t>
        <a:bodyPr/>
        <a:lstStyle/>
        <a:p>
          <a:endParaRPr lang="lt-LT"/>
        </a:p>
      </dgm:t>
    </dgm:pt>
    <dgm:pt modelId="{3F1BCC74-F530-457C-886C-458C3CFD5CBD}" type="pres">
      <dgm:prSet presAssocID="{FA38FAEA-4475-4F30-95A2-48226D543DE5}" presName="rootnode" presStyleCnt="0">
        <dgm:presLayoutVars>
          <dgm:chMax/>
          <dgm:chPref/>
          <dgm:dir/>
          <dgm:animLvl val="lvl"/>
        </dgm:presLayoutVars>
      </dgm:prSet>
      <dgm:spPr/>
    </dgm:pt>
    <dgm:pt modelId="{68CFA446-DE90-4338-A73A-4CE74EAEE82C}" type="pres">
      <dgm:prSet presAssocID="{E28A4BC6-6B99-4E8E-9001-74709FE16387}" presName="composite" presStyleCnt="0"/>
      <dgm:spPr/>
    </dgm:pt>
    <dgm:pt modelId="{7FBACDCE-8A62-4D27-80C6-1980A5DC3175}" type="pres">
      <dgm:prSet presAssocID="{E28A4BC6-6B99-4E8E-9001-74709FE16387}" presName="LShape" presStyleLbl="alignNode1" presStyleIdx="0" presStyleCnt="13"/>
      <dgm:spPr/>
    </dgm:pt>
    <dgm:pt modelId="{63848AFA-83AD-46D6-862C-C0721E5BEC3D}" type="pres">
      <dgm:prSet presAssocID="{E28A4BC6-6B99-4E8E-9001-74709FE16387}" presName="ParentText" presStyleLbl="revTx" presStyleIdx="0" presStyleCnt="7">
        <dgm:presLayoutVars>
          <dgm:chMax val="0"/>
          <dgm:chPref val="0"/>
          <dgm:bulletEnabled val="1"/>
        </dgm:presLayoutVars>
      </dgm:prSet>
      <dgm:spPr/>
    </dgm:pt>
    <dgm:pt modelId="{26E4218C-1653-45DC-B12C-7834ADDC3EDA}" type="pres">
      <dgm:prSet presAssocID="{E28A4BC6-6B99-4E8E-9001-74709FE16387}" presName="Triangle" presStyleLbl="alignNode1" presStyleIdx="1" presStyleCnt="13"/>
      <dgm:spPr/>
    </dgm:pt>
    <dgm:pt modelId="{09B9CCFB-9F02-4EB6-B63C-A85E6FD43661}" type="pres">
      <dgm:prSet presAssocID="{40A58B63-F9E4-4D3F-90B9-FD16A1E2F840}" presName="sibTrans" presStyleCnt="0"/>
      <dgm:spPr/>
    </dgm:pt>
    <dgm:pt modelId="{ECE25F37-A345-456A-BCFF-335F3CB711F6}" type="pres">
      <dgm:prSet presAssocID="{40A58B63-F9E4-4D3F-90B9-FD16A1E2F840}" presName="space" presStyleCnt="0"/>
      <dgm:spPr/>
    </dgm:pt>
    <dgm:pt modelId="{E0ED4A93-00C7-492F-9513-FF6010D63F20}" type="pres">
      <dgm:prSet presAssocID="{ECA870AD-2447-4CEA-82BF-BB09CBB087EB}" presName="composite" presStyleCnt="0"/>
      <dgm:spPr/>
    </dgm:pt>
    <dgm:pt modelId="{B12A8D3C-8919-4767-9F79-FA1BCEA2F40F}" type="pres">
      <dgm:prSet presAssocID="{ECA870AD-2447-4CEA-82BF-BB09CBB087EB}" presName="LShape" presStyleLbl="alignNode1" presStyleIdx="2" presStyleCnt="13"/>
      <dgm:spPr/>
    </dgm:pt>
    <dgm:pt modelId="{B36B6166-0F74-45F9-B98D-9B2986C51AC8}" type="pres">
      <dgm:prSet presAssocID="{ECA870AD-2447-4CEA-82BF-BB09CBB087EB}" presName="ParentText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4EFE7976-E561-411C-9279-41838E831CAF}" type="pres">
      <dgm:prSet presAssocID="{ECA870AD-2447-4CEA-82BF-BB09CBB087EB}" presName="Triangle" presStyleLbl="alignNode1" presStyleIdx="3" presStyleCnt="13"/>
      <dgm:spPr/>
    </dgm:pt>
    <dgm:pt modelId="{5A30E960-ED54-4442-A304-97C7F191C617}" type="pres">
      <dgm:prSet presAssocID="{8B277645-20E6-4316-A784-148749468E4D}" presName="sibTrans" presStyleCnt="0"/>
      <dgm:spPr/>
    </dgm:pt>
    <dgm:pt modelId="{0BC85121-4480-4EC4-B846-7EF1831E78A5}" type="pres">
      <dgm:prSet presAssocID="{8B277645-20E6-4316-A784-148749468E4D}" presName="space" presStyleCnt="0"/>
      <dgm:spPr/>
    </dgm:pt>
    <dgm:pt modelId="{C70A4D46-050E-40C1-B4A5-FDBFE30E95A7}" type="pres">
      <dgm:prSet presAssocID="{568A1DAF-0BA1-4B04-9088-08D439E3D5F8}" presName="composite" presStyleCnt="0"/>
      <dgm:spPr/>
    </dgm:pt>
    <dgm:pt modelId="{A39179AC-09FE-4ED1-84F2-649910FB86C1}" type="pres">
      <dgm:prSet presAssocID="{568A1DAF-0BA1-4B04-9088-08D439E3D5F8}" presName="LShape" presStyleLbl="alignNode1" presStyleIdx="4" presStyleCnt="13"/>
      <dgm:spPr/>
    </dgm:pt>
    <dgm:pt modelId="{60144549-9ABD-4BB1-907E-6CC0E010E2AB}" type="pres">
      <dgm:prSet presAssocID="{568A1DAF-0BA1-4B04-9088-08D439E3D5F8}" presName="ParentText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ADBE169F-9995-46F3-B883-1F9E8CB78E26}" type="pres">
      <dgm:prSet presAssocID="{568A1DAF-0BA1-4B04-9088-08D439E3D5F8}" presName="Triangle" presStyleLbl="alignNode1" presStyleIdx="5" presStyleCnt="13"/>
      <dgm:spPr/>
    </dgm:pt>
    <dgm:pt modelId="{57C94A95-1B5E-4669-AB9A-DEEF36BA55FE}" type="pres">
      <dgm:prSet presAssocID="{BACCE49C-82CC-40FE-932C-6CD2F89D1E44}" presName="sibTrans" presStyleCnt="0"/>
      <dgm:spPr/>
    </dgm:pt>
    <dgm:pt modelId="{CA847EF1-E676-4C9B-A774-41F151C77B4E}" type="pres">
      <dgm:prSet presAssocID="{BACCE49C-82CC-40FE-932C-6CD2F89D1E44}" presName="space" presStyleCnt="0"/>
      <dgm:spPr/>
    </dgm:pt>
    <dgm:pt modelId="{236157EA-D61F-498A-BF98-0A3358C672AF}" type="pres">
      <dgm:prSet presAssocID="{A9D101D1-1A21-4F3C-9A51-78A65127C27A}" presName="composite" presStyleCnt="0"/>
      <dgm:spPr/>
    </dgm:pt>
    <dgm:pt modelId="{A7877485-7647-4362-ADC7-EF5E50901EE2}" type="pres">
      <dgm:prSet presAssocID="{A9D101D1-1A21-4F3C-9A51-78A65127C27A}" presName="LShape" presStyleLbl="alignNode1" presStyleIdx="6" presStyleCnt="13"/>
      <dgm:spPr/>
    </dgm:pt>
    <dgm:pt modelId="{551117AA-1B33-4476-8BD5-82B1124CE39F}" type="pres">
      <dgm:prSet presAssocID="{A9D101D1-1A21-4F3C-9A51-78A65127C27A}" presName="ParentText" presStyleLbl="revTx" presStyleIdx="3" presStyleCnt="7">
        <dgm:presLayoutVars>
          <dgm:chMax val="0"/>
          <dgm:chPref val="0"/>
          <dgm:bulletEnabled val="1"/>
        </dgm:presLayoutVars>
      </dgm:prSet>
      <dgm:spPr/>
    </dgm:pt>
    <dgm:pt modelId="{B4A70588-066D-46F4-8A28-D0CAA3D6DAC0}" type="pres">
      <dgm:prSet presAssocID="{A9D101D1-1A21-4F3C-9A51-78A65127C27A}" presName="Triangle" presStyleLbl="alignNode1" presStyleIdx="7" presStyleCnt="13"/>
      <dgm:spPr/>
    </dgm:pt>
    <dgm:pt modelId="{43CEBA26-8EF8-4394-9B29-FF0E4C540909}" type="pres">
      <dgm:prSet presAssocID="{30CC90C7-6474-47CD-A1E3-3D83466819F0}" presName="sibTrans" presStyleCnt="0"/>
      <dgm:spPr/>
    </dgm:pt>
    <dgm:pt modelId="{7F111B66-025F-468A-9A52-4C78687E32ED}" type="pres">
      <dgm:prSet presAssocID="{30CC90C7-6474-47CD-A1E3-3D83466819F0}" presName="space" presStyleCnt="0"/>
      <dgm:spPr/>
    </dgm:pt>
    <dgm:pt modelId="{36B86C72-1162-490B-A518-0E85700C9D67}" type="pres">
      <dgm:prSet presAssocID="{D46EFD4E-63AB-4482-AC27-4E47465FB000}" presName="composite" presStyleCnt="0"/>
      <dgm:spPr/>
    </dgm:pt>
    <dgm:pt modelId="{FD6941D4-C044-4B62-A07C-8ECEBE7D963D}" type="pres">
      <dgm:prSet presAssocID="{D46EFD4E-63AB-4482-AC27-4E47465FB000}" presName="LShape" presStyleLbl="alignNode1" presStyleIdx="8" presStyleCnt="13"/>
      <dgm:spPr/>
    </dgm:pt>
    <dgm:pt modelId="{3093D664-0C6D-4257-8A03-D6E4B3DFBB57}" type="pres">
      <dgm:prSet presAssocID="{D46EFD4E-63AB-4482-AC27-4E47465FB000}" presName="ParentText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0E3CF8F9-7C57-4802-9E21-AE8561F62505}" type="pres">
      <dgm:prSet presAssocID="{D46EFD4E-63AB-4482-AC27-4E47465FB000}" presName="Triangle" presStyleLbl="alignNode1" presStyleIdx="9" presStyleCnt="13"/>
      <dgm:spPr/>
    </dgm:pt>
    <dgm:pt modelId="{19A97755-83C1-431E-AE53-7722AC25EF73}" type="pres">
      <dgm:prSet presAssocID="{E1180EC0-0C23-4F34-A97F-A0BCDB69BD2A}" presName="sibTrans" presStyleCnt="0"/>
      <dgm:spPr/>
    </dgm:pt>
    <dgm:pt modelId="{ED0F5291-9D4F-43D3-8CB3-0B91BF1AF88F}" type="pres">
      <dgm:prSet presAssocID="{E1180EC0-0C23-4F34-A97F-A0BCDB69BD2A}" presName="space" presStyleCnt="0"/>
      <dgm:spPr/>
    </dgm:pt>
    <dgm:pt modelId="{5B7BB44F-D32C-4084-9A63-4AB95C1C39BD}" type="pres">
      <dgm:prSet presAssocID="{B997C71B-F023-4B18-848D-F97A6098E95F}" presName="composite" presStyleCnt="0"/>
      <dgm:spPr/>
    </dgm:pt>
    <dgm:pt modelId="{A060117F-0C36-4775-A29E-D6DE520F9E4C}" type="pres">
      <dgm:prSet presAssocID="{B997C71B-F023-4B18-848D-F97A6098E95F}" presName="LShape" presStyleLbl="alignNode1" presStyleIdx="10" presStyleCnt="13"/>
      <dgm:spPr/>
    </dgm:pt>
    <dgm:pt modelId="{A9867CA7-2147-458D-BA50-2677F7879B5D}" type="pres">
      <dgm:prSet presAssocID="{B997C71B-F023-4B18-848D-F97A6098E95F}" presName="ParentText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085600FF-4058-4FF8-923C-E11D439CE0AF}" type="pres">
      <dgm:prSet presAssocID="{B997C71B-F023-4B18-848D-F97A6098E95F}" presName="Triangle" presStyleLbl="alignNode1" presStyleIdx="11" presStyleCnt="13"/>
      <dgm:spPr/>
    </dgm:pt>
    <dgm:pt modelId="{7D6F35FA-7D68-4B04-B6E6-4D5B2F676823}" type="pres">
      <dgm:prSet presAssocID="{34419276-6745-47EE-AB4F-0BBC374C4A04}" presName="sibTrans" presStyleCnt="0"/>
      <dgm:spPr/>
    </dgm:pt>
    <dgm:pt modelId="{00D63ED9-00C3-4583-8D14-E7EDD599537E}" type="pres">
      <dgm:prSet presAssocID="{34419276-6745-47EE-AB4F-0BBC374C4A04}" presName="space" presStyleCnt="0"/>
      <dgm:spPr/>
    </dgm:pt>
    <dgm:pt modelId="{5C4B4526-DCAF-4F76-AB2C-8177EE71B7EE}" type="pres">
      <dgm:prSet presAssocID="{F7AC1EC6-4BC0-45D9-8CC5-999C59EF1A18}" presName="composite" presStyleCnt="0"/>
      <dgm:spPr/>
    </dgm:pt>
    <dgm:pt modelId="{CF815599-1128-4256-845B-28B8C051BBBC}" type="pres">
      <dgm:prSet presAssocID="{F7AC1EC6-4BC0-45D9-8CC5-999C59EF1A18}" presName="LShape" presStyleLbl="alignNode1" presStyleIdx="12" presStyleCnt="13"/>
      <dgm:spPr/>
    </dgm:pt>
    <dgm:pt modelId="{F530CD60-BB72-4170-9836-A51F91EA7E7E}" type="pres">
      <dgm:prSet presAssocID="{F7AC1EC6-4BC0-45D9-8CC5-999C59EF1A18}" presName="ParentText" presStyleLbl="revTx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25B92101-3018-4919-B643-1050A8F15AD7}" srcId="{FA38FAEA-4475-4F30-95A2-48226D543DE5}" destId="{E28A4BC6-6B99-4E8E-9001-74709FE16387}" srcOrd="0" destOrd="0" parTransId="{3637D3C2-8991-4085-A57D-383B3DDE9757}" sibTransId="{40A58B63-F9E4-4D3F-90B9-FD16A1E2F840}"/>
    <dgm:cxn modelId="{FB234809-BCED-4540-8504-A930FE2706EF}" srcId="{FA38FAEA-4475-4F30-95A2-48226D543DE5}" destId="{A9D101D1-1A21-4F3C-9A51-78A65127C27A}" srcOrd="3" destOrd="0" parTransId="{4CE5B669-6DD3-451F-9B28-55046A9B7994}" sibTransId="{30CC90C7-6474-47CD-A1E3-3D83466819F0}"/>
    <dgm:cxn modelId="{01560210-E3E5-4E57-AF19-801D5845B6CE}" type="presOf" srcId="{568A1DAF-0BA1-4B04-9088-08D439E3D5F8}" destId="{60144549-9ABD-4BB1-907E-6CC0E010E2AB}" srcOrd="0" destOrd="0" presId="urn:microsoft.com/office/officeart/2009/3/layout/StepUpProcess"/>
    <dgm:cxn modelId="{EF482121-6737-4FBA-B8CE-57C915535C26}" type="presOf" srcId="{D46EFD4E-63AB-4482-AC27-4E47465FB000}" destId="{3093D664-0C6D-4257-8A03-D6E4B3DFBB57}" srcOrd="0" destOrd="0" presId="urn:microsoft.com/office/officeart/2009/3/layout/StepUpProcess"/>
    <dgm:cxn modelId="{BFB14437-73C6-4E8B-B83E-D125AE5EB03C}" type="presOf" srcId="{ECA870AD-2447-4CEA-82BF-BB09CBB087EB}" destId="{B36B6166-0F74-45F9-B98D-9B2986C51AC8}" srcOrd="0" destOrd="0" presId="urn:microsoft.com/office/officeart/2009/3/layout/StepUpProcess"/>
    <dgm:cxn modelId="{7E1F484F-9AD3-42CA-B427-4D400CB0BAEE}" srcId="{FA38FAEA-4475-4F30-95A2-48226D543DE5}" destId="{B997C71B-F023-4B18-848D-F97A6098E95F}" srcOrd="5" destOrd="0" parTransId="{7208F984-FEE6-4B06-B790-3EE049B32445}" sibTransId="{34419276-6745-47EE-AB4F-0BBC374C4A04}"/>
    <dgm:cxn modelId="{2CB0E66F-558A-490E-80F1-E6E09C40E085}" type="presOf" srcId="{B997C71B-F023-4B18-848D-F97A6098E95F}" destId="{A9867CA7-2147-458D-BA50-2677F7879B5D}" srcOrd="0" destOrd="0" presId="urn:microsoft.com/office/officeart/2009/3/layout/StepUpProcess"/>
    <dgm:cxn modelId="{80C20751-1D4F-4037-B8B2-EE2E44EB595F}" type="presOf" srcId="{FA38FAEA-4475-4F30-95A2-48226D543DE5}" destId="{3F1BCC74-F530-457C-886C-458C3CFD5CBD}" srcOrd="0" destOrd="0" presId="urn:microsoft.com/office/officeart/2009/3/layout/StepUpProcess"/>
    <dgm:cxn modelId="{1118717E-5E0F-44D5-BE78-BED7491A5272}" type="presOf" srcId="{F7AC1EC6-4BC0-45D9-8CC5-999C59EF1A18}" destId="{F530CD60-BB72-4170-9836-A51F91EA7E7E}" srcOrd="0" destOrd="0" presId="urn:microsoft.com/office/officeart/2009/3/layout/StepUpProcess"/>
    <dgm:cxn modelId="{E8949C8E-E10F-43F8-B932-1CA93801109A}" type="presOf" srcId="{E28A4BC6-6B99-4E8E-9001-74709FE16387}" destId="{63848AFA-83AD-46D6-862C-C0721E5BEC3D}" srcOrd="0" destOrd="0" presId="urn:microsoft.com/office/officeart/2009/3/layout/StepUpProcess"/>
    <dgm:cxn modelId="{CEC3D09E-6805-4D86-96E5-BABADF0BEEEE}" type="presOf" srcId="{A9D101D1-1A21-4F3C-9A51-78A65127C27A}" destId="{551117AA-1B33-4476-8BD5-82B1124CE39F}" srcOrd="0" destOrd="0" presId="urn:microsoft.com/office/officeart/2009/3/layout/StepUpProcess"/>
    <dgm:cxn modelId="{025CD8BB-2A81-43FD-A19E-68B400BD4AD4}" srcId="{FA38FAEA-4475-4F30-95A2-48226D543DE5}" destId="{F7AC1EC6-4BC0-45D9-8CC5-999C59EF1A18}" srcOrd="6" destOrd="0" parTransId="{FEE550F8-6281-431D-A631-58B4D320935F}" sibTransId="{166B48C0-57D5-451B-9CCA-E8F3B3D21049}"/>
    <dgm:cxn modelId="{F56A54BF-51CC-43DF-BDC8-5E47770FB028}" srcId="{FA38FAEA-4475-4F30-95A2-48226D543DE5}" destId="{D46EFD4E-63AB-4482-AC27-4E47465FB000}" srcOrd="4" destOrd="0" parTransId="{390BA508-9980-4911-A62F-53B11583D861}" sibTransId="{E1180EC0-0C23-4F34-A97F-A0BCDB69BD2A}"/>
    <dgm:cxn modelId="{A90A0BF0-CDD3-4E94-AAED-9AD942702D71}" srcId="{FA38FAEA-4475-4F30-95A2-48226D543DE5}" destId="{568A1DAF-0BA1-4B04-9088-08D439E3D5F8}" srcOrd="2" destOrd="0" parTransId="{6F4349FA-FC9F-4051-808E-ED6E7103E448}" sibTransId="{BACCE49C-82CC-40FE-932C-6CD2F89D1E44}"/>
    <dgm:cxn modelId="{20C120FE-8319-427C-A00F-7E6230A18182}" srcId="{FA38FAEA-4475-4F30-95A2-48226D543DE5}" destId="{ECA870AD-2447-4CEA-82BF-BB09CBB087EB}" srcOrd="1" destOrd="0" parTransId="{20A4DA5B-1BDB-4E75-898C-155F766ACB4B}" sibTransId="{8B277645-20E6-4316-A784-148749468E4D}"/>
    <dgm:cxn modelId="{28AFEF60-DD2C-434C-A658-54FF42D1DDC8}" type="presParOf" srcId="{3F1BCC74-F530-457C-886C-458C3CFD5CBD}" destId="{68CFA446-DE90-4338-A73A-4CE74EAEE82C}" srcOrd="0" destOrd="0" presId="urn:microsoft.com/office/officeart/2009/3/layout/StepUpProcess"/>
    <dgm:cxn modelId="{ABC1F357-6DB6-4F4D-BA11-0AE18CD42FF3}" type="presParOf" srcId="{68CFA446-DE90-4338-A73A-4CE74EAEE82C}" destId="{7FBACDCE-8A62-4D27-80C6-1980A5DC3175}" srcOrd="0" destOrd="0" presId="urn:microsoft.com/office/officeart/2009/3/layout/StepUpProcess"/>
    <dgm:cxn modelId="{BDD04392-42D2-4FC5-AD1E-3547A5875A89}" type="presParOf" srcId="{68CFA446-DE90-4338-A73A-4CE74EAEE82C}" destId="{63848AFA-83AD-46D6-862C-C0721E5BEC3D}" srcOrd="1" destOrd="0" presId="urn:microsoft.com/office/officeart/2009/3/layout/StepUpProcess"/>
    <dgm:cxn modelId="{9ED8E5EE-820F-41C0-8A9F-8F02291B425C}" type="presParOf" srcId="{68CFA446-DE90-4338-A73A-4CE74EAEE82C}" destId="{26E4218C-1653-45DC-B12C-7834ADDC3EDA}" srcOrd="2" destOrd="0" presId="urn:microsoft.com/office/officeart/2009/3/layout/StepUpProcess"/>
    <dgm:cxn modelId="{64C02C63-9221-4BAB-96EF-1F490A3F9ACF}" type="presParOf" srcId="{3F1BCC74-F530-457C-886C-458C3CFD5CBD}" destId="{09B9CCFB-9F02-4EB6-B63C-A85E6FD43661}" srcOrd="1" destOrd="0" presId="urn:microsoft.com/office/officeart/2009/3/layout/StepUpProcess"/>
    <dgm:cxn modelId="{6B76F977-D0B5-46AA-8D15-46B838C9044B}" type="presParOf" srcId="{09B9CCFB-9F02-4EB6-B63C-A85E6FD43661}" destId="{ECE25F37-A345-456A-BCFF-335F3CB711F6}" srcOrd="0" destOrd="0" presId="urn:microsoft.com/office/officeart/2009/3/layout/StepUpProcess"/>
    <dgm:cxn modelId="{8F3CF62E-3899-4A66-87CA-1A4841D82AC3}" type="presParOf" srcId="{3F1BCC74-F530-457C-886C-458C3CFD5CBD}" destId="{E0ED4A93-00C7-492F-9513-FF6010D63F20}" srcOrd="2" destOrd="0" presId="urn:microsoft.com/office/officeart/2009/3/layout/StepUpProcess"/>
    <dgm:cxn modelId="{A67423D2-FEDC-435D-ADED-7EB0806B9416}" type="presParOf" srcId="{E0ED4A93-00C7-492F-9513-FF6010D63F20}" destId="{B12A8D3C-8919-4767-9F79-FA1BCEA2F40F}" srcOrd="0" destOrd="0" presId="urn:microsoft.com/office/officeart/2009/3/layout/StepUpProcess"/>
    <dgm:cxn modelId="{A32A7F4A-4B0A-4754-B3AB-38E37487455D}" type="presParOf" srcId="{E0ED4A93-00C7-492F-9513-FF6010D63F20}" destId="{B36B6166-0F74-45F9-B98D-9B2986C51AC8}" srcOrd="1" destOrd="0" presId="urn:microsoft.com/office/officeart/2009/3/layout/StepUpProcess"/>
    <dgm:cxn modelId="{F6573775-443E-4F47-A24A-EF779C044305}" type="presParOf" srcId="{E0ED4A93-00C7-492F-9513-FF6010D63F20}" destId="{4EFE7976-E561-411C-9279-41838E831CAF}" srcOrd="2" destOrd="0" presId="urn:microsoft.com/office/officeart/2009/3/layout/StepUpProcess"/>
    <dgm:cxn modelId="{CA28BFB1-6534-45CD-A47F-21BA2FCC270D}" type="presParOf" srcId="{3F1BCC74-F530-457C-886C-458C3CFD5CBD}" destId="{5A30E960-ED54-4442-A304-97C7F191C617}" srcOrd="3" destOrd="0" presId="urn:microsoft.com/office/officeart/2009/3/layout/StepUpProcess"/>
    <dgm:cxn modelId="{070F2D33-8AF4-430F-9087-E5A11CDD9DC4}" type="presParOf" srcId="{5A30E960-ED54-4442-A304-97C7F191C617}" destId="{0BC85121-4480-4EC4-B846-7EF1831E78A5}" srcOrd="0" destOrd="0" presId="urn:microsoft.com/office/officeart/2009/3/layout/StepUpProcess"/>
    <dgm:cxn modelId="{C7BCA263-0F51-46BD-A1D6-C7757EC69CA2}" type="presParOf" srcId="{3F1BCC74-F530-457C-886C-458C3CFD5CBD}" destId="{C70A4D46-050E-40C1-B4A5-FDBFE30E95A7}" srcOrd="4" destOrd="0" presId="urn:microsoft.com/office/officeart/2009/3/layout/StepUpProcess"/>
    <dgm:cxn modelId="{E6E72BCD-E9B2-4C87-AE55-65CA9712FFF8}" type="presParOf" srcId="{C70A4D46-050E-40C1-B4A5-FDBFE30E95A7}" destId="{A39179AC-09FE-4ED1-84F2-649910FB86C1}" srcOrd="0" destOrd="0" presId="urn:microsoft.com/office/officeart/2009/3/layout/StepUpProcess"/>
    <dgm:cxn modelId="{65032F85-5BD6-4AE1-A107-F02E4B7AF2B6}" type="presParOf" srcId="{C70A4D46-050E-40C1-B4A5-FDBFE30E95A7}" destId="{60144549-9ABD-4BB1-907E-6CC0E010E2AB}" srcOrd="1" destOrd="0" presId="urn:microsoft.com/office/officeart/2009/3/layout/StepUpProcess"/>
    <dgm:cxn modelId="{1D4A6687-1A3F-487D-826A-25580C1D4CA4}" type="presParOf" srcId="{C70A4D46-050E-40C1-B4A5-FDBFE30E95A7}" destId="{ADBE169F-9995-46F3-B883-1F9E8CB78E26}" srcOrd="2" destOrd="0" presId="urn:microsoft.com/office/officeart/2009/3/layout/StepUpProcess"/>
    <dgm:cxn modelId="{3947315B-5E2D-47B7-9D8F-C73474D30D95}" type="presParOf" srcId="{3F1BCC74-F530-457C-886C-458C3CFD5CBD}" destId="{57C94A95-1B5E-4669-AB9A-DEEF36BA55FE}" srcOrd="5" destOrd="0" presId="urn:microsoft.com/office/officeart/2009/3/layout/StepUpProcess"/>
    <dgm:cxn modelId="{883A1D62-F8CD-4F34-BAE3-8964EC468C73}" type="presParOf" srcId="{57C94A95-1B5E-4669-AB9A-DEEF36BA55FE}" destId="{CA847EF1-E676-4C9B-A774-41F151C77B4E}" srcOrd="0" destOrd="0" presId="urn:microsoft.com/office/officeart/2009/3/layout/StepUpProcess"/>
    <dgm:cxn modelId="{E645AEBE-1614-4C7E-8575-492FA38213B5}" type="presParOf" srcId="{3F1BCC74-F530-457C-886C-458C3CFD5CBD}" destId="{236157EA-D61F-498A-BF98-0A3358C672AF}" srcOrd="6" destOrd="0" presId="urn:microsoft.com/office/officeart/2009/3/layout/StepUpProcess"/>
    <dgm:cxn modelId="{7CEA2D85-C076-4392-AEDC-23FDF5A584A0}" type="presParOf" srcId="{236157EA-D61F-498A-BF98-0A3358C672AF}" destId="{A7877485-7647-4362-ADC7-EF5E50901EE2}" srcOrd="0" destOrd="0" presId="urn:microsoft.com/office/officeart/2009/3/layout/StepUpProcess"/>
    <dgm:cxn modelId="{D86333E0-217D-420D-B332-627B168B1630}" type="presParOf" srcId="{236157EA-D61F-498A-BF98-0A3358C672AF}" destId="{551117AA-1B33-4476-8BD5-82B1124CE39F}" srcOrd="1" destOrd="0" presId="urn:microsoft.com/office/officeart/2009/3/layout/StepUpProcess"/>
    <dgm:cxn modelId="{54256297-92D0-4450-8CF6-203D64F9DA8D}" type="presParOf" srcId="{236157EA-D61F-498A-BF98-0A3358C672AF}" destId="{B4A70588-066D-46F4-8A28-D0CAA3D6DAC0}" srcOrd="2" destOrd="0" presId="urn:microsoft.com/office/officeart/2009/3/layout/StepUpProcess"/>
    <dgm:cxn modelId="{8E53C7A5-9FEF-4002-BD9D-E8DBC374C27F}" type="presParOf" srcId="{3F1BCC74-F530-457C-886C-458C3CFD5CBD}" destId="{43CEBA26-8EF8-4394-9B29-FF0E4C540909}" srcOrd="7" destOrd="0" presId="urn:microsoft.com/office/officeart/2009/3/layout/StepUpProcess"/>
    <dgm:cxn modelId="{E530413D-DA14-4990-A8BD-7D0474907F1E}" type="presParOf" srcId="{43CEBA26-8EF8-4394-9B29-FF0E4C540909}" destId="{7F111B66-025F-468A-9A52-4C78687E32ED}" srcOrd="0" destOrd="0" presId="urn:microsoft.com/office/officeart/2009/3/layout/StepUpProcess"/>
    <dgm:cxn modelId="{13413E31-59EC-41CD-9A09-F4EE586B1200}" type="presParOf" srcId="{3F1BCC74-F530-457C-886C-458C3CFD5CBD}" destId="{36B86C72-1162-490B-A518-0E85700C9D67}" srcOrd="8" destOrd="0" presId="urn:microsoft.com/office/officeart/2009/3/layout/StepUpProcess"/>
    <dgm:cxn modelId="{06E039F8-0F31-4B9C-8355-315B21E9E709}" type="presParOf" srcId="{36B86C72-1162-490B-A518-0E85700C9D67}" destId="{FD6941D4-C044-4B62-A07C-8ECEBE7D963D}" srcOrd="0" destOrd="0" presId="urn:microsoft.com/office/officeart/2009/3/layout/StepUpProcess"/>
    <dgm:cxn modelId="{CBC18F62-EF8C-43EC-A954-B21362DEB681}" type="presParOf" srcId="{36B86C72-1162-490B-A518-0E85700C9D67}" destId="{3093D664-0C6D-4257-8A03-D6E4B3DFBB57}" srcOrd="1" destOrd="0" presId="urn:microsoft.com/office/officeart/2009/3/layout/StepUpProcess"/>
    <dgm:cxn modelId="{A32C80AE-653D-42E5-9FE0-E1A8F89145D4}" type="presParOf" srcId="{36B86C72-1162-490B-A518-0E85700C9D67}" destId="{0E3CF8F9-7C57-4802-9E21-AE8561F62505}" srcOrd="2" destOrd="0" presId="urn:microsoft.com/office/officeart/2009/3/layout/StepUpProcess"/>
    <dgm:cxn modelId="{D279D487-68DE-4306-A758-895449C44C0B}" type="presParOf" srcId="{3F1BCC74-F530-457C-886C-458C3CFD5CBD}" destId="{19A97755-83C1-431E-AE53-7722AC25EF73}" srcOrd="9" destOrd="0" presId="urn:microsoft.com/office/officeart/2009/3/layout/StepUpProcess"/>
    <dgm:cxn modelId="{FB946576-F2F5-48DD-97C0-7B26D21CBBE7}" type="presParOf" srcId="{19A97755-83C1-431E-AE53-7722AC25EF73}" destId="{ED0F5291-9D4F-43D3-8CB3-0B91BF1AF88F}" srcOrd="0" destOrd="0" presId="urn:microsoft.com/office/officeart/2009/3/layout/StepUpProcess"/>
    <dgm:cxn modelId="{C3620547-5894-4DC8-AA99-7EF419F33BE7}" type="presParOf" srcId="{3F1BCC74-F530-457C-886C-458C3CFD5CBD}" destId="{5B7BB44F-D32C-4084-9A63-4AB95C1C39BD}" srcOrd="10" destOrd="0" presId="urn:microsoft.com/office/officeart/2009/3/layout/StepUpProcess"/>
    <dgm:cxn modelId="{074CB58C-A67B-43FF-BB1B-C34A20632F71}" type="presParOf" srcId="{5B7BB44F-D32C-4084-9A63-4AB95C1C39BD}" destId="{A060117F-0C36-4775-A29E-D6DE520F9E4C}" srcOrd="0" destOrd="0" presId="urn:microsoft.com/office/officeart/2009/3/layout/StepUpProcess"/>
    <dgm:cxn modelId="{BB404CEE-FBEE-4903-B901-16254091D6BB}" type="presParOf" srcId="{5B7BB44F-D32C-4084-9A63-4AB95C1C39BD}" destId="{A9867CA7-2147-458D-BA50-2677F7879B5D}" srcOrd="1" destOrd="0" presId="urn:microsoft.com/office/officeart/2009/3/layout/StepUpProcess"/>
    <dgm:cxn modelId="{40443FF5-B47B-4905-8AB5-CE655ED090F6}" type="presParOf" srcId="{5B7BB44F-D32C-4084-9A63-4AB95C1C39BD}" destId="{085600FF-4058-4FF8-923C-E11D439CE0AF}" srcOrd="2" destOrd="0" presId="urn:microsoft.com/office/officeart/2009/3/layout/StepUpProcess"/>
    <dgm:cxn modelId="{0904DB58-0C32-4351-AE06-1A9E153DE5E8}" type="presParOf" srcId="{3F1BCC74-F530-457C-886C-458C3CFD5CBD}" destId="{7D6F35FA-7D68-4B04-B6E6-4D5B2F676823}" srcOrd="11" destOrd="0" presId="urn:microsoft.com/office/officeart/2009/3/layout/StepUpProcess"/>
    <dgm:cxn modelId="{D10B5DCB-3E4A-4CA1-89DB-8A61AE8C43E2}" type="presParOf" srcId="{7D6F35FA-7D68-4B04-B6E6-4D5B2F676823}" destId="{00D63ED9-00C3-4583-8D14-E7EDD599537E}" srcOrd="0" destOrd="0" presId="urn:microsoft.com/office/officeart/2009/3/layout/StepUpProcess"/>
    <dgm:cxn modelId="{D758D429-8E4B-456E-A9BF-72B5E323A31E}" type="presParOf" srcId="{3F1BCC74-F530-457C-886C-458C3CFD5CBD}" destId="{5C4B4526-DCAF-4F76-AB2C-8177EE71B7EE}" srcOrd="12" destOrd="0" presId="urn:microsoft.com/office/officeart/2009/3/layout/StepUpProcess"/>
    <dgm:cxn modelId="{EC8FDF8B-6417-45C4-BA08-92F29D62CEF2}" type="presParOf" srcId="{5C4B4526-DCAF-4F76-AB2C-8177EE71B7EE}" destId="{CF815599-1128-4256-845B-28B8C051BBBC}" srcOrd="0" destOrd="0" presId="urn:microsoft.com/office/officeart/2009/3/layout/StepUpProcess"/>
    <dgm:cxn modelId="{BC892A47-9AF5-4320-B25B-42685F2845AA}" type="presParOf" srcId="{5C4B4526-DCAF-4F76-AB2C-8177EE71B7EE}" destId="{F530CD60-BB72-4170-9836-A51F91EA7E7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1EFB1F-CAD9-4648-A6C2-F33A537BC71E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lt-LT"/>
        </a:p>
      </dgm:t>
    </dgm:pt>
    <dgm:pt modelId="{B1848062-C32E-47E7-BF14-E9CFE4EBC91B}">
      <dgm:prSet phldrT="[Tekstas]"/>
      <dgm:spPr/>
      <dgm:t>
        <a:bodyPr/>
        <a:lstStyle/>
        <a:p>
          <a:r>
            <a:rPr lang="lt-LT" dirty="0"/>
            <a:t>MDFT programa</a:t>
          </a:r>
        </a:p>
      </dgm:t>
    </dgm:pt>
    <dgm:pt modelId="{B6AA6D3C-7E4B-44BD-9331-5538CF91A6FE}" type="parTrans" cxnId="{C322EB1F-526E-4897-A85E-CDA32747B129}">
      <dgm:prSet/>
      <dgm:spPr/>
      <dgm:t>
        <a:bodyPr/>
        <a:lstStyle/>
        <a:p>
          <a:endParaRPr lang="lt-LT"/>
        </a:p>
      </dgm:t>
    </dgm:pt>
    <dgm:pt modelId="{47D10182-C688-458B-9F4A-66DB447EBFE2}" type="sibTrans" cxnId="{C322EB1F-526E-4897-A85E-CDA32747B129}">
      <dgm:prSet/>
      <dgm:spPr/>
      <dgm:t>
        <a:bodyPr/>
        <a:lstStyle/>
        <a:p>
          <a:endParaRPr lang="lt-LT"/>
        </a:p>
      </dgm:t>
    </dgm:pt>
    <dgm:pt modelId="{5D3CF00D-1D58-4ACD-B3DF-C897971A71B4}">
      <dgm:prSet phldrT="[Tekstas]"/>
      <dgm:spPr/>
      <dgm:t>
        <a:bodyPr/>
        <a:lstStyle/>
        <a:p>
          <a:r>
            <a:rPr lang="lt-LT" dirty="0"/>
            <a:t>Kompleksinės paslaugos šeimai</a:t>
          </a:r>
        </a:p>
      </dgm:t>
    </dgm:pt>
    <dgm:pt modelId="{DE95555F-DEB0-4628-A59D-5FE9BC6993E5}" type="parTrans" cxnId="{3B502798-403D-4776-8302-7F0247A79E1B}">
      <dgm:prSet/>
      <dgm:spPr/>
      <dgm:t>
        <a:bodyPr/>
        <a:lstStyle/>
        <a:p>
          <a:endParaRPr lang="lt-LT"/>
        </a:p>
      </dgm:t>
    </dgm:pt>
    <dgm:pt modelId="{5FA9DF79-ED07-4132-844F-8C1CF15D68FA}" type="sibTrans" cxnId="{3B502798-403D-4776-8302-7F0247A79E1B}">
      <dgm:prSet/>
      <dgm:spPr/>
      <dgm:t>
        <a:bodyPr/>
        <a:lstStyle/>
        <a:p>
          <a:endParaRPr lang="lt-LT"/>
        </a:p>
      </dgm:t>
    </dgm:pt>
    <dgm:pt modelId="{5DC1DB79-8AAB-4AF7-BE08-7DE5F6E6063F}">
      <dgm:prSet phldrT="[Tekstas]"/>
      <dgm:spPr/>
      <dgm:t>
        <a:bodyPr/>
        <a:lstStyle/>
        <a:p>
          <a:r>
            <a:rPr lang="lt-LT" dirty="0"/>
            <a:t>Pozityvi tėvystė</a:t>
          </a:r>
        </a:p>
      </dgm:t>
    </dgm:pt>
    <dgm:pt modelId="{3A272ED8-C60B-41FC-9F2A-B12CB6D1541D}" type="parTrans" cxnId="{0E25707F-E9FA-47DE-8153-F893B561142F}">
      <dgm:prSet/>
      <dgm:spPr/>
      <dgm:t>
        <a:bodyPr/>
        <a:lstStyle/>
        <a:p>
          <a:endParaRPr lang="lt-LT"/>
        </a:p>
      </dgm:t>
    </dgm:pt>
    <dgm:pt modelId="{A77B597A-59BF-4FBE-9411-6A009CDC8A55}" type="sibTrans" cxnId="{0E25707F-E9FA-47DE-8153-F893B561142F}">
      <dgm:prSet/>
      <dgm:spPr/>
      <dgm:t>
        <a:bodyPr/>
        <a:lstStyle/>
        <a:p>
          <a:endParaRPr lang="lt-LT"/>
        </a:p>
      </dgm:t>
    </dgm:pt>
    <dgm:pt modelId="{C8A2B03C-E3D0-4820-BF8B-03BC3CBDB683}">
      <dgm:prSet/>
      <dgm:spPr/>
      <dgm:t>
        <a:bodyPr/>
        <a:lstStyle/>
        <a:p>
          <a:r>
            <a:rPr lang="lt-LT" dirty="0"/>
            <a:t>įrodymais grįsta, integruota, visapusiška, į šeimą orientuota elgesio keitimo programa, skirta 11-19 metų vaikams ir jauniems žmonėms, kuriems būdingos kompleksinės elgesio problemos. MDFT programos metu yra dirbama ne tik su pačiu vaiku/jaunuoliu, tačiau taip pat ir su visa jo artimąja aplinka.</a:t>
          </a:r>
        </a:p>
      </dgm:t>
    </dgm:pt>
    <dgm:pt modelId="{87B6EDF2-C050-4703-9A3A-C73503A3AB57}" type="parTrans" cxnId="{DE57C9F2-02DA-49FC-9833-07F6CAE0FEA1}">
      <dgm:prSet/>
      <dgm:spPr/>
      <dgm:t>
        <a:bodyPr/>
        <a:lstStyle/>
        <a:p>
          <a:endParaRPr lang="lt-LT"/>
        </a:p>
      </dgm:t>
    </dgm:pt>
    <dgm:pt modelId="{F186920E-2A26-45E4-BD31-E1A3F227217D}" type="sibTrans" cxnId="{DE57C9F2-02DA-49FC-9833-07F6CAE0FEA1}">
      <dgm:prSet/>
      <dgm:spPr/>
      <dgm:t>
        <a:bodyPr/>
        <a:lstStyle/>
        <a:p>
          <a:endParaRPr lang="lt-LT"/>
        </a:p>
      </dgm:t>
    </dgm:pt>
    <dgm:pt modelId="{F3A9CD48-CA47-4F45-9858-FE1C86076CB0}">
      <dgm:prSet phldrT="[Tekstas]"/>
      <dgm:spPr/>
      <dgm:t>
        <a:bodyPr/>
        <a:lstStyle/>
        <a:p>
          <a:r>
            <a:rPr lang="lt-LT" dirty="0"/>
            <a:t>Vaikai, nukentėję nuo seksualinės prievartos</a:t>
          </a:r>
        </a:p>
      </dgm:t>
    </dgm:pt>
    <dgm:pt modelId="{1DA5FA55-B6B4-4ACB-9A71-453F5C3EC3A8}" type="parTrans" cxnId="{98C8C0D8-8620-41F3-BC15-5B4C2A24588A}">
      <dgm:prSet/>
      <dgm:spPr/>
      <dgm:t>
        <a:bodyPr/>
        <a:lstStyle/>
        <a:p>
          <a:endParaRPr lang="lt-LT"/>
        </a:p>
      </dgm:t>
    </dgm:pt>
    <dgm:pt modelId="{431410C8-A407-451C-ACD5-B17A9E9BF109}" type="sibTrans" cxnId="{98C8C0D8-8620-41F3-BC15-5B4C2A24588A}">
      <dgm:prSet/>
      <dgm:spPr/>
      <dgm:t>
        <a:bodyPr/>
        <a:lstStyle/>
        <a:p>
          <a:endParaRPr lang="lt-LT"/>
        </a:p>
      </dgm:t>
    </dgm:pt>
    <dgm:pt modelId="{7612C0D8-4E04-4656-B847-3832B9551BE9}">
      <dgm:prSet phldrT="[Tekstas]"/>
      <dgm:spPr/>
      <dgm:t>
        <a:bodyPr/>
        <a:lstStyle/>
        <a:p>
          <a:r>
            <a:rPr lang="lt-LT" dirty="0"/>
            <a:t>Psichosocialinė pagalba.</a:t>
          </a:r>
        </a:p>
      </dgm:t>
    </dgm:pt>
    <dgm:pt modelId="{F0E950FD-0710-40FE-8F8C-FC231E9788C2}" type="parTrans" cxnId="{AC9E2BA5-2B6E-416E-90F9-A15CAD30D0D9}">
      <dgm:prSet/>
      <dgm:spPr/>
      <dgm:t>
        <a:bodyPr/>
        <a:lstStyle/>
        <a:p>
          <a:endParaRPr lang="lt-LT"/>
        </a:p>
      </dgm:t>
    </dgm:pt>
    <dgm:pt modelId="{8704F0BD-2C93-40AE-AA8A-30BE57A3554A}" type="sibTrans" cxnId="{AC9E2BA5-2B6E-416E-90F9-A15CAD30D0D9}">
      <dgm:prSet/>
      <dgm:spPr/>
      <dgm:t>
        <a:bodyPr/>
        <a:lstStyle/>
        <a:p>
          <a:endParaRPr lang="lt-LT"/>
        </a:p>
      </dgm:t>
    </dgm:pt>
    <dgm:pt modelId="{1DCCB69F-A8EA-4A22-A745-EFB54B3CAFF9}">
      <dgm:prSet phldrT="[Tekstas]"/>
      <dgm:spPr/>
      <dgm:t>
        <a:bodyPr/>
        <a:lstStyle/>
        <a:p>
          <a:r>
            <a:rPr lang="lt-LT" dirty="0"/>
            <a:t>Pasirengimo šeimai ir tėvystės įgūdžių ugdymo organizavimas, psichologinės pagalbos teikimas asmenims, išgyvenantiems krizę ar patyrusiems traumuojančių emocinių išgyvenimų, jų šeimoms, artimiesiems; pagalbos sau grupių organizavimas; Tėvų linija.</a:t>
          </a:r>
        </a:p>
      </dgm:t>
    </dgm:pt>
    <dgm:pt modelId="{3316229E-053A-49CB-940A-8636D314BC4D}" type="parTrans" cxnId="{DDEE083F-18C5-46AA-B87F-8333BFC23D28}">
      <dgm:prSet/>
      <dgm:spPr/>
      <dgm:t>
        <a:bodyPr/>
        <a:lstStyle/>
        <a:p>
          <a:endParaRPr lang="lt-LT"/>
        </a:p>
      </dgm:t>
    </dgm:pt>
    <dgm:pt modelId="{A383ADD2-3E28-4599-9C36-4734EA3A3115}" type="sibTrans" cxnId="{DDEE083F-18C5-46AA-B87F-8333BFC23D28}">
      <dgm:prSet/>
      <dgm:spPr/>
      <dgm:t>
        <a:bodyPr/>
        <a:lstStyle/>
        <a:p>
          <a:endParaRPr lang="lt-LT"/>
        </a:p>
      </dgm:t>
    </dgm:pt>
    <dgm:pt modelId="{703914AF-482B-4ACF-A306-F2B347410397}">
      <dgm:prSet phldrT="[Tekstas]"/>
      <dgm:spPr/>
      <dgm:t>
        <a:bodyPr/>
        <a:lstStyle/>
        <a:p>
          <a:r>
            <a:rPr lang="lt-LT" dirty="0"/>
            <a:t>Teikiama trumpalaikė pagalba Vaikų, nukentėjusių nuo seksualinės prievartos, pagalbos centre, apimant ir psichologinę pagalbą bei pagalbą vaiko šeimos nariams.</a:t>
          </a:r>
        </a:p>
      </dgm:t>
    </dgm:pt>
    <dgm:pt modelId="{F4480F7E-57E9-4162-B3D4-F80B379732FD}" type="parTrans" cxnId="{557E1958-E782-4D25-937D-1C2E1FF92B62}">
      <dgm:prSet/>
      <dgm:spPr/>
      <dgm:t>
        <a:bodyPr/>
        <a:lstStyle/>
        <a:p>
          <a:endParaRPr lang="lt-LT"/>
        </a:p>
      </dgm:t>
    </dgm:pt>
    <dgm:pt modelId="{DBCEAA4B-AE53-46E6-92E9-332E28274241}" type="sibTrans" cxnId="{557E1958-E782-4D25-937D-1C2E1FF92B62}">
      <dgm:prSet/>
      <dgm:spPr/>
      <dgm:t>
        <a:bodyPr/>
        <a:lstStyle/>
        <a:p>
          <a:endParaRPr lang="lt-LT"/>
        </a:p>
      </dgm:t>
    </dgm:pt>
    <dgm:pt modelId="{491E218B-9697-45B5-878A-CF96304A43B3}" type="pres">
      <dgm:prSet presAssocID="{1E1EFB1F-CAD9-4648-A6C2-F33A537BC71E}" presName="linear" presStyleCnt="0">
        <dgm:presLayoutVars>
          <dgm:dir/>
          <dgm:animLvl val="lvl"/>
          <dgm:resizeHandles val="exact"/>
        </dgm:presLayoutVars>
      </dgm:prSet>
      <dgm:spPr/>
    </dgm:pt>
    <dgm:pt modelId="{25BDC376-D1F3-4217-9B56-010F154934E8}" type="pres">
      <dgm:prSet presAssocID="{B1848062-C32E-47E7-BF14-E9CFE4EBC91B}" presName="parentLin" presStyleCnt="0"/>
      <dgm:spPr/>
    </dgm:pt>
    <dgm:pt modelId="{AB4D1CA2-02F6-4CD1-9591-1DBB00499131}" type="pres">
      <dgm:prSet presAssocID="{B1848062-C32E-47E7-BF14-E9CFE4EBC91B}" presName="parentLeftMargin" presStyleLbl="node1" presStyleIdx="0" presStyleCnt="4"/>
      <dgm:spPr/>
    </dgm:pt>
    <dgm:pt modelId="{1A1332CF-FD1B-4474-87C8-3E8AFD290FCF}" type="pres">
      <dgm:prSet presAssocID="{B1848062-C32E-47E7-BF14-E9CFE4EBC91B}" presName="parentText" presStyleLbl="node1" presStyleIdx="0" presStyleCnt="4" custLinFactNeighborX="-8028" custLinFactNeighborY="-1197">
        <dgm:presLayoutVars>
          <dgm:chMax val="0"/>
          <dgm:bulletEnabled val="1"/>
        </dgm:presLayoutVars>
      </dgm:prSet>
      <dgm:spPr/>
    </dgm:pt>
    <dgm:pt modelId="{C477A105-FF06-4300-AAAD-EECD23B22CF9}" type="pres">
      <dgm:prSet presAssocID="{B1848062-C32E-47E7-BF14-E9CFE4EBC91B}" presName="negativeSpace" presStyleCnt="0"/>
      <dgm:spPr/>
    </dgm:pt>
    <dgm:pt modelId="{361143E7-341D-49F3-AD18-B9E2C72D54C7}" type="pres">
      <dgm:prSet presAssocID="{B1848062-C32E-47E7-BF14-E9CFE4EBC91B}" presName="childText" presStyleLbl="conFgAcc1" presStyleIdx="0" presStyleCnt="4">
        <dgm:presLayoutVars>
          <dgm:bulletEnabled val="1"/>
        </dgm:presLayoutVars>
      </dgm:prSet>
      <dgm:spPr/>
    </dgm:pt>
    <dgm:pt modelId="{1AE50773-1A02-49B4-B960-5E246851A4FA}" type="pres">
      <dgm:prSet presAssocID="{47D10182-C688-458B-9F4A-66DB447EBFE2}" presName="spaceBetweenRectangles" presStyleCnt="0"/>
      <dgm:spPr/>
    </dgm:pt>
    <dgm:pt modelId="{595B94DE-236B-419D-BBCD-ECABA74B6904}" type="pres">
      <dgm:prSet presAssocID="{5D3CF00D-1D58-4ACD-B3DF-C897971A71B4}" presName="parentLin" presStyleCnt="0"/>
      <dgm:spPr/>
    </dgm:pt>
    <dgm:pt modelId="{53039B6D-3336-4410-82F6-0DE072A0596B}" type="pres">
      <dgm:prSet presAssocID="{5D3CF00D-1D58-4ACD-B3DF-C897971A71B4}" presName="parentLeftMargin" presStyleLbl="node1" presStyleIdx="0" presStyleCnt="4"/>
      <dgm:spPr/>
    </dgm:pt>
    <dgm:pt modelId="{5EFDBD9A-B3B0-499C-871E-74945FE03401}" type="pres">
      <dgm:prSet presAssocID="{5D3CF00D-1D58-4ACD-B3DF-C897971A71B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3B6F9B8-141B-4E93-A985-60FD8B0FED4A}" type="pres">
      <dgm:prSet presAssocID="{5D3CF00D-1D58-4ACD-B3DF-C897971A71B4}" presName="negativeSpace" presStyleCnt="0"/>
      <dgm:spPr/>
    </dgm:pt>
    <dgm:pt modelId="{07BE2F60-254A-4837-B3B2-8A43B8DC7B16}" type="pres">
      <dgm:prSet presAssocID="{5D3CF00D-1D58-4ACD-B3DF-C897971A71B4}" presName="childText" presStyleLbl="conFgAcc1" presStyleIdx="1" presStyleCnt="4" custLinFactNeighborY="9804">
        <dgm:presLayoutVars>
          <dgm:bulletEnabled val="1"/>
        </dgm:presLayoutVars>
      </dgm:prSet>
      <dgm:spPr/>
    </dgm:pt>
    <dgm:pt modelId="{3D07C067-C50C-42F3-854C-0BA71CADC0C0}" type="pres">
      <dgm:prSet presAssocID="{5FA9DF79-ED07-4132-844F-8C1CF15D68FA}" presName="spaceBetweenRectangles" presStyleCnt="0"/>
      <dgm:spPr/>
    </dgm:pt>
    <dgm:pt modelId="{27C2546F-21E1-489D-89D1-889723DF71DF}" type="pres">
      <dgm:prSet presAssocID="{5DC1DB79-8AAB-4AF7-BE08-7DE5F6E6063F}" presName="parentLin" presStyleCnt="0"/>
      <dgm:spPr/>
    </dgm:pt>
    <dgm:pt modelId="{05772422-7E92-46D5-929A-DC576278AE53}" type="pres">
      <dgm:prSet presAssocID="{5DC1DB79-8AAB-4AF7-BE08-7DE5F6E6063F}" presName="parentLeftMargin" presStyleLbl="node1" presStyleIdx="1" presStyleCnt="4"/>
      <dgm:spPr/>
    </dgm:pt>
    <dgm:pt modelId="{59821C03-AFD1-40D4-BCC2-EDFA2B1D9D04}" type="pres">
      <dgm:prSet presAssocID="{5DC1DB79-8AAB-4AF7-BE08-7DE5F6E6063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EEEBC55-22B8-40CC-8CB3-49BEEAE04F85}" type="pres">
      <dgm:prSet presAssocID="{5DC1DB79-8AAB-4AF7-BE08-7DE5F6E6063F}" presName="negativeSpace" presStyleCnt="0"/>
      <dgm:spPr/>
    </dgm:pt>
    <dgm:pt modelId="{245307E3-347E-4CB0-A166-2CCE46770F5F}" type="pres">
      <dgm:prSet presAssocID="{5DC1DB79-8AAB-4AF7-BE08-7DE5F6E6063F}" presName="childText" presStyleLbl="conFgAcc1" presStyleIdx="2" presStyleCnt="4">
        <dgm:presLayoutVars>
          <dgm:bulletEnabled val="1"/>
        </dgm:presLayoutVars>
      </dgm:prSet>
      <dgm:spPr/>
    </dgm:pt>
    <dgm:pt modelId="{4AD63FD5-0E2A-4501-AB50-3FE8873DE4AF}" type="pres">
      <dgm:prSet presAssocID="{A77B597A-59BF-4FBE-9411-6A009CDC8A55}" presName="spaceBetweenRectangles" presStyleCnt="0"/>
      <dgm:spPr/>
    </dgm:pt>
    <dgm:pt modelId="{FD658A2C-FC1D-49FF-8888-3A52773D8481}" type="pres">
      <dgm:prSet presAssocID="{F3A9CD48-CA47-4F45-9858-FE1C86076CB0}" presName="parentLin" presStyleCnt="0"/>
      <dgm:spPr/>
    </dgm:pt>
    <dgm:pt modelId="{122C2120-1D6D-4D6F-9770-67744DD2A074}" type="pres">
      <dgm:prSet presAssocID="{F3A9CD48-CA47-4F45-9858-FE1C86076CB0}" presName="parentLeftMargin" presStyleLbl="node1" presStyleIdx="2" presStyleCnt="4"/>
      <dgm:spPr/>
    </dgm:pt>
    <dgm:pt modelId="{5454C74D-FC37-4EF5-A2EC-2FB356A411E3}" type="pres">
      <dgm:prSet presAssocID="{F3A9CD48-CA47-4F45-9858-FE1C86076CB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37AE1D9-FD52-40AB-BD38-AE75373A76D1}" type="pres">
      <dgm:prSet presAssocID="{F3A9CD48-CA47-4F45-9858-FE1C86076CB0}" presName="negativeSpace" presStyleCnt="0"/>
      <dgm:spPr/>
    </dgm:pt>
    <dgm:pt modelId="{FB3E941D-F31C-45C3-907E-1DC4456134F3}" type="pres">
      <dgm:prSet presAssocID="{F3A9CD48-CA47-4F45-9858-FE1C86076CB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1C64709-67EE-437E-A295-A92F6A919B0D}" type="presOf" srcId="{B1848062-C32E-47E7-BF14-E9CFE4EBC91B}" destId="{1A1332CF-FD1B-4474-87C8-3E8AFD290FCF}" srcOrd="1" destOrd="0" presId="urn:microsoft.com/office/officeart/2005/8/layout/list1"/>
    <dgm:cxn modelId="{385A7C17-D5CC-4D05-B058-3308405F83C6}" type="presOf" srcId="{7612C0D8-4E04-4656-B847-3832B9551BE9}" destId="{07BE2F60-254A-4837-B3B2-8A43B8DC7B16}" srcOrd="0" destOrd="0" presId="urn:microsoft.com/office/officeart/2005/8/layout/list1"/>
    <dgm:cxn modelId="{C322EB1F-526E-4897-A85E-CDA32747B129}" srcId="{1E1EFB1F-CAD9-4648-A6C2-F33A537BC71E}" destId="{B1848062-C32E-47E7-BF14-E9CFE4EBC91B}" srcOrd="0" destOrd="0" parTransId="{B6AA6D3C-7E4B-44BD-9331-5538CF91A6FE}" sibTransId="{47D10182-C688-458B-9F4A-66DB447EBFE2}"/>
    <dgm:cxn modelId="{0B169A2E-5CFB-49B6-B15E-ACC3E9B29315}" type="presOf" srcId="{5DC1DB79-8AAB-4AF7-BE08-7DE5F6E6063F}" destId="{05772422-7E92-46D5-929A-DC576278AE53}" srcOrd="0" destOrd="0" presId="urn:microsoft.com/office/officeart/2005/8/layout/list1"/>
    <dgm:cxn modelId="{DDEE083F-18C5-46AA-B87F-8333BFC23D28}" srcId="{5DC1DB79-8AAB-4AF7-BE08-7DE5F6E6063F}" destId="{1DCCB69F-A8EA-4A22-A745-EFB54B3CAFF9}" srcOrd="0" destOrd="0" parTransId="{3316229E-053A-49CB-940A-8636D314BC4D}" sibTransId="{A383ADD2-3E28-4599-9C36-4734EA3A3115}"/>
    <dgm:cxn modelId="{A8E87A41-7A80-431C-A685-C953A3A8AB0E}" type="presOf" srcId="{5DC1DB79-8AAB-4AF7-BE08-7DE5F6E6063F}" destId="{59821C03-AFD1-40D4-BCC2-EDFA2B1D9D04}" srcOrd="1" destOrd="0" presId="urn:microsoft.com/office/officeart/2005/8/layout/list1"/>
    <dgm:cxn modelId="{6369756E-71B0-4673-A6BD-20376CB3CB18}" type="presOf" srcId="{703914AF-482B-4ACF-A306-F2B347410397}" destId="{FB3E941D-F31C-45C3-907E-1DC4456134F3}" srcOrd="0" destOrd="0" presId="urn:microsoft.com/office/officeart/2005/8/layout/list1"/>
    <dgm:cxn modelId="{F178C84E-4841-41C5-9B49-7FCA36B40257}" type="presOf" srcId="{1E1EFB1F-CAD9-4648-A6C2-F33A537BC71E}" destId="{491E218B-9697-45B5-878A-CF96304A43B3}" srcOrd="0" destOrd="0" presId="urn:microsoft.com/office/officeart/2005/8/layout/list1"/>
    <dgm:cxn modelId="{557E1958-E782-4D25-937D-1C2E1FF92B62}" srcId="{F3A9CD48-CA47-4F45-9858-FE1C86076CB0}" destId="{703914AF-482B-4ACF-A306-F2B347410397}" srcOrd="0" destOrd="0" parTransId="{F4480F7E-57E9-4162-B3D4-F80B379732FD}" sibTransId="{DBCEAA4B-AE53-46E6-92E9-332E28274241}"/>
    <dgm:cxn modelId="{0E25707F-E9FA-47DE-8153-F893B561142F}" srcId="{1E1EFB1F-CAD9-4648-A6C2-F33A537BC71E}" destId="{5DC1DB79-8AAB-4AF7-BE08-7DE5F6E6063F}" srcOrd="2" destOrd="0" parTransId="{3A272ED8-C60B-41FC-9F2A-B12CB6D1541D}" sibTransId="{A77B597A-59BF-4FBE-9411-6A009CDC8A55}"/>
    <dgm:cxn modelId="{3CE4E980-1D37-4EB0-A7A6-75B803D834F7}" type="presOf" srcId="{B1848062-C32E-47E7-BF14-E9CFE4EBC91B}" destId="{AB4D1CA2-02F6-4CD1-9591-1DBB00499131}" srcOrd="0" destOrd="0" presId="urn:microsoft.com/office/officeart/2005/8/layout/list1"/>
    <dgm:cxn modelId="{A23AD781-F04F-4B13-8F29-6019E0D6CF6F}" type="presOf" srcId="{5D3CF00D-1D58-4ACD-B3DF-C897971A71B4}" destId="{53039B6D-3336-4410-82F6-0DE072A0596B}" srcOrd="0" destOrd="0" presId="urn:microsoft.com/office/officeart/2005/8/layout/list1"/>
    <dgm:cxn modelId="{3B502798-403D-4776-8302-7F0247A79E1B}" srcId="{1E1EFB1F-CAD9-4648-A6C2-F33A537BC71E}" destId="{5D3CF00D-1D58-4ACD-B3DF-C897971A71B4}" srcOrd="1" destOrd="0" parTransId="{DE95555F-DEB0-4628-A59D-5FE9BC6993E5}" sibTransId="{5FA9DF79-ED07-4132-844F-8C1CF15D68FA}"/>
    <dgm:cxn modelId="{AC9E2BA5-2B6E-416E-90F9-A15CAD30D0D9}" srcId="{5D3CF00D-1D58-4ACD-B3DF-C897971A71B4}" destId="{7612C0D8-4E04-4656-B847-3832B9551BE9}" srcOrd="0" destOrd="0" parTransId="{F0E950FD-0710-40FE-8F8C-FC231E9788C2}" sibTransId="{8704F0BD-2C93-40AE-AA8A-30BE57A3554A}"/>
    <dgm:cxn modelId="{FC2185B8-AF8E-4BEF-9B93-F4CD2D06ED46}" type="presOf" srcId="{5D3CF00D-1D58-4ACD-B3DF-C897971A71B4}" destId="{5EFDBD9A-B3B0-499C-871E-74945FE03401}" srcOrd="1" destOrd="0" presId="urn:microsoft.com/office/officeart/2005/8/layout/list1"/>
    <dgm:cxn modelId="{35C2ABC8-1E0E-415F-9B7D-5B662F156AB4}" type="presOf" srcId="{1DCCB69F-A8EA-4A22-A745-EFB54B3CAFF9}" destId="{245307E3-347E-4CB0-A166-2CCE46770F5F}" srcOrd="0" destOrd="0" presId="urn:microsoft.com/office/officeart/2005/8/layout/list1"/>
    <dgm:cxn modelId="{080719CA-733B-4B2C-AEE4-76371EDF59DA}" type="presOf" srcId="{F3A9CD48-CA47-4F45-9858-FE1C86076CB0}" destId="{122C2120-1D6D-4D6F-9770-67744DD2A074}" srcOrd="0" destOrd="0" presId="urn:microsoft.com/office/officeart/2005/8/layout/list1"/>
    <dgm:cxn modelId="{98C8C0D8-8620-41F3-BC15-5B4C2A24588A}" srcId="{1E1EFB1F-CAD9-4648-A6C2-F33A537BC71E}" destId="{F3A9CD48-CA47-4F45-9858-FE1C86076CB0}" srcOrd="3" destOrd="0" parTransId="{1DA5FA55-B6B4-4ACB-9A71-453F5C3EC3A8}" sibTransId="{431410C8-A407-451C-ACD5-B17A9E9BF109}"/>
    <dgm:cxn modelId="{DE57C9F2-02DA-49FC-9833-07F6CAE0FEA1}" srcId="{B1848062-C32E-47E7-BF14-E9CFE4EBC91B}" destId="{C8A2B03C-E3D0-4820-BF8B-03BC3CBDB683}" srcOrd="0" destOrd="0" parTransId="{87B6EDF2-C050-4703-9A3A-C73503A3AB57}" sibTransId="{F186920E-2A26-45E4-BD31-E1A3F227217D}"/>
    <dgm:cxn modelId="{81EB28F8-7D42-4B5C-A195-923A16438F8B}" type="presOf" srcId="{C8A2B03C-E3D0-4820-BF8B-03BC3CBDB683}" destId="{361143E7-341D-49F3-AD18-B9E2C72D54C7}" srcOrd="0" destOrd="0" presId="urn:microsoft.com/office/officeart/2005/8/layout/list1"/>
    <dgm:cxn modelId="{0E7521FB-79BE-4EA1-A22A-79C160ACA40E}" type="presOf" srcId="{F3A9CD48-CA47-4F45-9858-FE1C86076CB0}" destId="{5454C74D-FC37-4EF5-A2EC-2FB356A411E3}" srcOrd="1" destOrd="0" presId="urn:microsoft.com/office/officeart/2005/8/layout/list1"/>
    <dgm:cxn modelId="{6D6A0F1A-C22C-4AE2-98E0-48F1EAC68BCE}" type="presParOf" srcId="{491E218B-9697-45B5-878A-CF96304A43B3}" destId="{25BDC376-D1F3-4217-9B56-010F154934E8}" srcOrd="0" destOrd="0" presId="urn:microsoft.com/office/officeart/2005/8/layout/list1"/>
    <dgm:cxn modelId="{8394E845-46A5-493D-B8C7-E2ADD2539A20}" type="presParOf" srcId="{25BDC376-D1F3-4217-9B56-010F154934E8}" destId="{AB4D1CA2-02F6-4CD1-9591-1DBB00499131}" srcOrd="0" destOrd="0" presId="urn:microsoft.com/office/officeart/2005/8/layout/list1"/>
    <dgm:cxn modelId="{98F265C2-9764-4808-AAA8-55FB84AC960F}" type="presParOf" srcId="{25BDC376-D1F3-4217-9B56-010F154934E8}" destId="{1A1332CF-FD1B-4474-87C8-3E8AFD290FCF}" srcOrd="1" destOrd="0" presId="urn:microsoft.com/office/officeart/2005/8/layout/list1"/>
    <dgm:cxn modelId="{A57558BF-26A1-4DD4-A19A-CA20EE654374}" type="presParOf" srcId="{491E218B-9697-45B5-878A-CF96304A43B3}" destId="{C477A105-FF06-4300-AAAD-EECD23B22CF9}" srcOrd="1" destOrd="0" presId="urn:microsoft.com/office/officeart/2005/8/layout/list1"/>
    <dgm:cxn modelId="{6A3BFD17-AADE-4DD4-BDF6-37656F73EF0E}" type="presParOf" srcId="{491E218B-9697-45B5-878A-CF96304A43B3}" destId="{361143E7-341D-49F3-AD18-B9E2C72D54C7}" srcOrd="2" destOrd="0" presId="urn:microsoft.com/office/officeart/2005/8/layout/list1"/>
    <dgm:cxn modelId="{A0764CC9-23D1-4E62-B711-5F270FDB5EEC}" type="presParOf" srcId="{491E218B-9697-45B5-878A-CF96304A43B3}" destId="{1AE50773-1A02-49B4-B960-5E246851A4FA}" srcOrd="3" destOrd="0" presId="urn:microsoft.com/office/officeart/2005/8/layout/list1"/>
    <dgm:cxn modelId="{E81525CD-03BA-4866-86CA-127E998ABC1F}" type="presParOf" srcId="{491E218B-9697-45B5-878A-CF96304A43B3}" destId="{595B94DE-236B-419D-BBCD-ECABA74B6904}" srcOrd="4" destOrd="0" presId="urn:microsoft.com/office/officeart/2005/8/layout/list1"/>
    <dgm:cxn modelId="{6AFBDCE2-B3B8-4D8F-BC4C-A33EFE48E357}" type="presParOf" srcId="{595B94DE-236B-419D-BBCD-ECABA74B6904}" destId="{53039B6D-3336-4410-82F6-0DE072A0596B}" srcOrd="0" destOrd="0" presId="urn:microsoft.com/office/officeart/2005/8/layout/list1"/>
    <dgm:cxn modelId="{58A084DE-69ED-49E0-9211-8305403B0701}" type="presParOf" srcId="{595B94DE-236B-419D-BBCD-ECABA74B6904}" destId="{5EFDBD9A-B3B0-499C-871E-74945FE03401}" srcOrd="1" destOrd="0" presId="urn:microsoft.com/office/officeart/2005/8/layout/list1"/>
    <dgm:cxn modelId="{D9F14798-7FEC-4CA8-B65F-541107796FA2}" type="presParOf" srcId="{491E218B-9697-45B5-878A-CF96304A43B3}" destId="{43B6F9B8-141B-4E93-A985-60FD8B0FED4A}" srcOrd="5" destOrd="0" presId="urn:microsoft.com/office/officeart/2005/8/layout/list1"/>
    <dgm:cxn modelId="{1BBE40D5-9F85-498A-B22E-F229ADFFDF33}" type="presParOf" srcId="{491E218B-9697-45B5-878A-CF96304A43B3}" destId="{07BE2F60-254A-4837-B3B2-8A43B8DC7B16}" srcOrd="6" destOrd="0" presId="urn:microsoft.com/office/officeart/2005/8/layout/list1"/>
    <dgm:cxn modelId="{87682AD1-154C-40BA-AA24-FC05D584AB2C}" type="presParOf" srcId="{491E218B-9697-45B5-878A-CF96304A43B3}" destId="{3D07C067-C50C-42F3-854C-0BA71CADC0C0}" srcOrd="7" destOrd="0" presId="urn:microsoft.com/office/officeart/2005/8/layout/list1"/>
    <dgm:cxn modelId="{1EFDE290-2FB4-432B-8D70-62DD970A3EFC}" type="presParOf" srcId="{491E218B-9697-45B5-878A-CF96304A43B3}" destId="{27C2546F-21E1-489D-89D1-889723DF71DF}" srcOrd="8" destOrd="0" presId="urn:microsoft.com/office/officeart/2005/8/layout/list1"/>
    <dgm:cxn modelId="{E1E23AFE-58B5-476B-9617-448E3398E64E}" type="presParOf" srcId="{27C2546F-21E1-489D-89D1-889723DF71DF}" destId="{05772422-7E92-46D5-929A-DC576278AE53}" srcOrd="0" destOrd="0" presId="urn:microsoft.com/office/officeart/2005/8/layout/list1"/>
    <dgm:cxn modelId="{73CD5AEC-27CC-4D60-B2CB-C9C6B023346F}" type="presParOf" srcId="{27C2546F-21E1-489D-89D1-889723DF71DF}" destId="{59821C03-AFD1-40D4-BCC2-EDFA2B1D9D04}" srcOrd="1" destOrd="0" presId="urn:microsoft.com/office/officeart/2005/8/layout/list1"/>
    <dgm:cxn modelId="{FBD82561-D417-427B-9F69-A6EE76AC9BE2}" type="presParOf" srcId="{491E218B-9697-45B5-878A-CF96304A43B3}" destId="{CEEEBC55-22B8-40CC-8CB3-49BEEAE04F85}" srcOrd="9" destOrd="0" presId="urn:microsoft.com/office/officeart/2005/8/layout/list1"/>
    <dgm:cxn modelId="{F3141D31-1F6D-40D1-A1FF-780396589D72}" type="presParOf" srcId="{491E218B-9697-45B5-878A-CF96304A43B3}" destId="{245307E3-347E-4CB0-A166-2CCE46770F5F}" srcOrd="10" destOrd="0" presId="urn:microsoft.com/office/officeart/2005/8/layout/list1"/>
    <dgm:cxn modelId="{140F7C8B-B422-4A64-897E-316D1F37E281}" type="presParOf" srcId="{491E218B-9697-45B5-878A-CF96304A43B3}" destId="{4AD63FD5-0E2A-4501-AB50-3FE8873DE4AF}" srcOrd="11" destOrd="0" presId="urn:microsoft.com/office/officeart/2005/8/layout/list1"/>
    <dgm:cxn modelId="{4E39F982-C5CD-45C3-AC03-4592BFAF5AE8}" type="presParOf" srcId="{491E218B-9697-45B5-878A-CF96304A43B3}" destId="{FD658A2C-FC1D-49FF-8888-3A52773D8481}" srcOrd="12" destOrd="0" presId="urn:microsoft.com/office/officeart/2005/8/layout/list1"/>
    <dgm:cxn modelId="{3DEC1704-ADE4-4636-B9A5-129923B1EB16}" type="presParOf" srcId="{FD658A2C-FC1D-49FF-8888-3A52773D8481}" destId="{122C2120-1D6D-4D6F-9770-67744DD2A074}" srcOrd="0" destOrd="0" presId="urn:microsoft.com/office/officeart/2005/8/layout/list1"/>
    <dgm:cxn modelId="{8A9CC5F6-6207-47BE-8255-5988F7B7CB01}" type="presParOf" srcId="{FD658A2C-FC1D-49FF-8888-3A52773D8481}" destId="{5454C74D-FC37-4EF5-A2EC-2FB356A411E3}" srcOrd="1" destOrd="0" presId="urn:microsoft.com/office/officeart/2005/8/layout/list1"/>
    <dgm:cxn modelId="{59BABA2F-EAAA-466D-9768-547876AF511F}" type="presParOf" srcId="{491E218B-9697-45B5-878A-CF96304A43B3}" destId="{537AE1D9-FD52-40AB-BD38-AE75373A76D1}" srcOrd="13" destOrd="0" presId="urn:microsoft.com/office/officeart/2005/8/layout/list1"/>
    <dgm:cxn modelId="{1F593494-4DA9-434F-9223-E4920C026E55}" type="presParOf" srcId="{491E218B-9697-45B5-878A-CF96304A43B3}" destId="{FB3E941D-F31C-45C3-907E-1DC4456134F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28BA33-851B-45B4-8A27-D14E5AD4D036}" type="doc">
      <dgm:prSet loTypeId="urn:microsoft.com/office/officeart/2009/3/layout/StepUpProcess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lt-LT"/>
        </a:p>
      </dgm:t>
    </dgm:pt>
    <dgm:pt modelId="{6EEF1A93-BED5-4A2C-8EDE-9929B51E61D2}">
      <dgm:prSet phldrT="[Tekstas]" custT="1"/>
      <dgm:spPr/>
      <dgm:t>
        <a:bodyPr/>
        <a:lstStyle/>
        <a:p>
          <a:r>
            <a:rPr lang="lt-LT" sz="1600" dirty="0"/>
            <a:t>Gyvenamosios vietos suteikimas</a:t>
          </a:r>
        </a:p>
      </dgm:t>
    </dgm:pt>
    <dgm:pt modelId="{F5929E26-7ECB-49CD-8ACD-B2F5C5E53C4F}" type="parTrans" cxnId="{517D5383-865E-40C8-9355-BE89825D8861}">
      <dgm:prSet/>
      <dgm:spPr/>
      <dgm:t>
        <a:bodyPr/>
        <a:lstStyle/>
        <a:p>
          <a:endParaRPr lang="lt-LT" sz="1600"/>
        </a:p>
      </dgm:t>
    </dgm:pt>
    <dgm:pt modelId="{3A14CE9B-62C2-470F-8B86-272B9C36FF39}" type="sibTrans" cxnId="{517D5383-865E-40C8-9355-BE89825D8861}">
      <dgm:prSet/>
      <dgm:spPr/>
      <dgm:t>
        <a:bodyPr/>
        <a:lstStyle/>
        <a:p>
          <a:endParaRPr lang="lt-LT" sz="1600"/>
        </a:p>
      </dgm:t>
    </dgm:pt>
    <dgm:pt modelId="{24B2DE85-BC40-4CE3-A821-8514D1DC2B32}">
      <dgm:prSet phldrT="[Tekstas]" custT="1"/>
      <dgm:spPr/>
      <dgm:t>
        <a:bodyPr/>
        <a:lstStyle/>
        <a:p>
          <a:r>
            <a:rPr lang="lt-LT" sz="1600" dirty="0"/>
            <a:t>Asmeninės pagalbos teikimas</a:t>
          </a:r>
        </a:p>
      </dgm:t>
    </dgm:pt>
    <dgm:pt modelId="{9E5E6F6F-64C3-4012-AC83-1C3139DB75EA}" type="parTrans" cxnId="{15E8C04F-0BBD-4D17-9E6A-C0B97F991997}">
      <dgm:prSet/>
      <dgm:spPr/>
      <dgm:t>
        <a:bodyPr/>
        <a:lstStyle/>
        <a:p>
          <a:endParaRPr lang="lt-LT" sz="1600"/>
        </a:p>
      </dgm:t>
    </dgm:pt>
    <dgm:pt modelId="{12897BA1-161F-4270-AEA0-75AD4C304BBD}" type="sibTrans" cxnId="{15E8C04F-0BBD-4D17-9E6A-C0B97F991997}">
      <dgm:prSet/>
      <dgm:spPr/>
      <dgm:t>
        <a:bodyPr/>
        <a:lstStyle/>
        <a:p>
          <a:endParaRPr lang="lt-LT" sz="1600"/>
        </a:p>
      </dgm:t>
    </dgm:pt>
    <dgm:pt modelId="{CF8B7EB7-E5D1-4A66-9971-C23FBF0AAA03}">
      <dgm:prSet phldrT="[Tekstas]" custT="1"/>
      <dgm:spPr/>
      <dgm:t>
        <a:bodyPr/>
        <a:lstStyle/>
        <a:p>
          <a:r>
            <a:rPr lang="lt-LT" sz="1600" dirty="0" err="1"/>
            <a:t>Įtrauktis</a:t>
          </a:r>
          <a:r>
            <a:rPr lang="lt-LT" sz="1600" dirty="0"/>
            <a:t> į bendruomenę</a:t>
          </a:r>
        </a:p>
      </dgm:t>
    </dgm:pt>
    <dgm:pt modelId="{E09EC19A-143D-4508-9F11-86F8C354AFF5}" type="parTrans" cxnId="{FA6974FE-2EFC-440F-AC32-B5BBB95AE3A5}">
      <dgm:prSet/>
      <dgm:spPr/>
      <dgm:t>
        <a:bodyPr/>
        <a:lstStyle/>
        <a:p>
          <a:endParaRPr lang="lt-LT" sz="1600"/>
        </a:p>
      </dgm:t>
    </dgm:pt>
    <dgm:pt modelId="{A50B76D7-E14C-4BCA-B19F-B22EE39D746C}" type="sibTrans" cxnId="{FA6974FE-2EFC-440F-AC32-B5BBB95AE3A5}">
      <dgm:prSet/>
      <dgm:spPr/>
      <dgm:t>
        <a:bodyPr/>
        <a:lstStyle/>
        <a:p>
          <a:endParaRPr lang="lt-LT" sz="1600"/>
        </a:p>
      </dgm:t>
    </dgm:pt>
    <dgm:pt modelId="{12E38735-79F6-45E9-A20C-169B3B09C3AA}" type="pres">
      <dgm:prSet presAssocID="{3028BA33-851B-45B4-8A27-D14E5AD4D036}" presName="rootnode" presStyleCnt="0">
        <dgm:presLayoutVars>
          <dgm:chMax/>
          <dgm:chPref/>
          <dgm:dir/>
          <dgm:animLvl val="lvl"/>
        </dgm:presLayoutVars>
      </dgm:prSet>
      <dgm:spPr/>
    </dgm:pt>
    <dgm:pt modelId="{C702BFC0-7330-49D1-BDCA-398D1156BA78}" type="pres">
      <dgm:prSet presAssocID="{6EEF1A93-BED5-4A2C-8EDE-9929B51E61D2}" presName="composite" presStyleCnt="0"/>
      <dgm:spPr/>
    </dgm:pt>
    <dgm:pt modelId="{500229C8-6227-469A-A424-68150CF744C8}" type="pres">
      <dgm:prSet presAssocID="{6EEF1A93-BED5-4A2C-8EDE-9929B51E61D2}" presName="LShape" presStyleLbl="alignNode1" presStyleIdx="0" presStyleCnt="5"/>
      <dgm:spPr/>
    </dgm:pt>
    <dgm:pt modelId="{2F248BEA-26D9-4EA8-9F0A-D40A3E205200}" type="pres">
      <dgm:prSet presAssocID="{6EEF1A93-BED5-4A2C-8EDE-9929B51E61D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DDE6036-F95B-41C8-9065-BED1555B4E2B}" type="pres">
      <dgm:prSet presAssocID="{6EEF1A93-BED5-4A2C-8EDE-9929B51E61D2}" presName="Triangle" presStyleLbl="alignNode1" presStyleIdx="1" presStyleCnt="5"/>
      <dgm:spPr/>
    </dgm:pt>
    <dgm:pt modelId="{A6BE533F-E746-4035-A150-2BA488F92012}" type="pres">
      <dgm:prSet presAssocID="{3A14CE9B-62C2-470F-8B86-272B9C36FF39}" presName="sibTrans" presStyleCnt="0"/>
      <dgm:spPr/>
    </dgm:pt>
    <dgm:pt modelId="{79FCED93-ECCE-4161-9D95-734B94E47964}" type="pres">
      <dgm:prSet presAssocID="{3A14CE9B-62C2-470F-8B86-272B9C36FF39}" presName="space" presStyleCnt="0"/>
      <dgm:spPr/>
    </dgm:pt>
    <dgm:pt modelId="{FFA711D6-38CA-4576-95AE-B64E7F0EF949}" type="pres">
      <dgm:prSet presAssocID="{24B2DE85-BC40-4CE3-A821-8514D1DC2B32}" presName="composite" presStyleCnt="0"/>
      <dgm:spPr/>
    </dgm:pt>
    <dgm:pt modelId="{50089950-685E-46F9-BA06-164FD07F1CBD}" type="pres">
      <dgm:prSet presAssocID="{24B2DE85-BC40-4CE3-A821-8514D1DC2B32}" presName="LShape" presStyleLbl="alignNode1" presStyleIdx="2" presStyleCnt="5"/>
      <dgm:spPr/>
    </dgm:pt>
    <dgm:pt modelId="{1D7A7DAF-4E04-4589-8998-8508A9BF9385}" type="pres">
      <dgm:prSet presAssocID="{24B2DE85-BC40-4CE3-A821-8514D1DC2B32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74005D3-4889-4F6F-A2CC-7B53E4B3AE2D}" type="pres">
      <dgm:prSet presAssocID="{24B2DE85-BC40-4CE3-A821-8514D1DC2B32}" presName="Triangle" presStyleLbl="alignNode1" presStyleIdx="3" presStyleCnt="5"/>
      <dgm:spPr/>
    </dgm:pt>
    <dgm:pt modelId="{B4BBE647-E92A-4252-91A2-E5157D6199A8}" type="pres">
      <dgm:prSet presAssocID="{12897BA1-161F-4270-AEA0-75AD4C304BBD}" presName="sibTrans" presStyleCnt="0"/>
      <dgm:spPr/>
    </dgm:pt>
    <dgm:pt modelId="{64A533FE-7AFA-474F-B040-759B46758034}" type="pres">
      <dgm:prSet presAssocID="{12897BA1-161F-4270-AEA0-75AD4C304BBD}" presName="space" presStyleCnt="0"/>
      <dgm:spPr/>
    </dgm:pt>
    <dgm:pt modelId="{199ACA0E-84A8-44AF-861F-991E6A4F0488}" type="pres">
      <dgm:prSet presAssocID="{CF8B7EB7-E5D1-4A66-9971-C23FBF0AAA03}" presName="composite" presStyleCnt="0"/>
      <dgm:spPr/>
    </dgm:pt>
    <dgm:pt modelId="{24F0E0F5-72D3-45FE-B6EA-91B6EF649035}" type="pres">
      <dgm:prSet presAssocID="{CF8B7EB7-E5D1-4A66-9971-C23FBF0AAA03}" presName="LShape" presStyleLbl="alignNode1" presStyleIdx="4" presStyleCnt="5"/>
      <dgm:spPr/>
    </dgm:pt>
    <dgm:pt modelId="{C24D745D-96D2-4C5A-BA9A-C8A3F1421420}" type="pres">
      <dgm:prSet presAssocID="{CF8B7EB7-E5D1-4A66-9971-C23FBF0AAA03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CE00B3C-636B-4F65-8E15-D513882A81D0}" type="presOf" srcId="{3028BA33-851B-45B4-8A27-D14E5AD4D036}" destId="{12E38735-79F6-45E9-A20C-169B3B09C3AA}" srcOrd="0" destOrd="0" presId="urn:microsoft.com/office/officeart/2009/3/layout/StepUpProcess"/>
    <dgm:cxn modelId="{15E8C04F-0BBD-4D17-9E6A-C0B97F991997}" srcId="{3028BA33-851B-45B4-8A27-D14E5AD4D036}" destId="{24B2DE85-BC40-4CE3-A821-8514D1DC2B32}" srcOrd="1" destOrd="0" parTransId="{9E5E6F6F-64C3-4012-AC83-1C3139DB75EA}" sibTransId="{12897BA1-161F-4270-AEA0-75AD4C304BBD}"/>
    <dgm:cxn modelId="{517D5383-865E-40C8-9355-BE89825D8861}" srcId="{3028BA33-851B-45B4-8A27-D14E5AD4D036}" destId="{6EEF1A93-BED5-4A2C-8EDE-9929B51E61D2}" srcOrd="0" destOrd="0" parTransId="{F5929E26-7ECB-49CD-8ACD-B2F5C5E53C4F}" sibTransId="{3A14CE9B-62C2-470F-8B86-272B9C36FF39}"/>
    <dgm:cxn modelId="{E56FBAB6-14ED-4DA6-954A-FA429E878541}" type="presOf" srcId="{CF8B7EB7-E5D1-4A66-9971-C23FBF0AAA03}" destId="{C24D745D-96D2-4C5A-BA9A-C8A3F1421420}" srcOrd="0" destOrd="0" presId="urn:microsoft.com/office/officeart/2009/3/layout/StepUpProcess"/>
    <dgm:cxn modelId="{A89E65B7-0E7C-4785-B1DD-B9FEFE9C6321}" type="presOf" srcId="{6EEF1A93-BED5-4A2C-8EDE-9929B51E61D2}" destId="{2F248BEA-26D9-4EA8-9F0A-D40A3E205200}" srcOrd="0" destOrd="0" presId="urn:microsoft.com/office/officeart/2009/3/layout/StepUpProcess"/>
    <dgm:cxn modelId="{DF68B5CE-61AC-4108-8BB6-6CBF7EDEECE9}" type="presOf" srcId="{24B2DE85-BC40-4CE3-A821-8514D1DC2B32}" destId="{1D7A7DAF-4E04-4589-8998-8508A9BF9385}" srcOrd="0" destOrd="0" presId="urn:microsoft.com/office/officeart/2009/3/layout/StepUpProcess"/>
    <dgm:cxn modelId="{FA6974FE-2EFC-440F-AC32-B5BBB95AE3A5}" srcId="{3028BA33-851B-45B4-8A27-D14E5AD4D036}" destId="{CF8B7EB7-E5D1-4A66-9971-C23FBF0AAA03}" srcOrd="2" destOrd="0" parTransId="{E09EC19A-143D-4508-9F11-86F8C354AFF5}" sibTransId="{A50B76D7-E14C-4BCA-B19F-B22EE39D746C}"/>
    <dgm:cxn modelId="{53E29EB5-E102-45F5-8903-B93BA20A05F9}" type="presParOf" srcId="{12E38735-79F6-45E9-A20C-169B3B09C3AA}" destId="{C702BFC0-7330-49D1-BDCA-398D1156BA78}" srcOrd="0" destOrd="0" presId="urn:microsoft.com/office/officeart/2009/3/layout/StepUpProcess"/>
    <dgm:cxn modelId="{E9B89D41-4577-4003-8570-8DFEC6347231}" type="presParOf" srcId="{C702BFC0-7330-49D1-BDCA-398D1156BA78}" destId="{500229C8-6227-469A-A424-68150CF744C8}" srcOrd="0" destOrd="0" presId="urn:microsoft.com/office/officeart/2009/3/layout/StepUpProcess"/>
    <dgm:cxn modelId="{7A0A0F76-9C1A-42AD-9763-CC4DABAA8E57}" type="presParOf" srcId="{C702BFC0-7330-49D1-BDCA-398D1156BA78}" destId="{2F248BEA-26D9-4EA8-9F0A-D40A3E205200}" srcOrd="1" destOrd="0" presId="urn:microsoft.com/office/officeart/2009/3/layout/StepUpProcess"/>
    <dgm:cxn modelId="{0B8828C2-CBB4-4F5B-BA7B-A3BAA0637539}" type="presParOf" srcId="{C702BFC0-7330-49D1-BDCA-398D1156BA78}" destId="{DDDE6036-F95B-41C8-9065-BED1555B4E2B}" srcOrd="2" destOrd="0" presId="urn:microsoft.com/office/officeart/2009/3/layout/StepUpProcess"/>
    <dgm:cxn modelId="{1281134E-DC96-4DCB-B15C-F253A7B08ED1}" type="presParOf" srcId="{12E38735-79F6-45E9-A20C-169B3B09C3AA}" destId="{A6BE533F-E746-4035-A150-2BA488F92012}" srcOrd="1" destOrd="0" presId="urn:microsoft.com/office/officeart/2009/3/layout/StepUpProcess"/>
    <dgm:cxn modelId="{6DFC3BC9-E80F-4C46-BA30-BA4F87A167AB}" type="presParOf" srcId="{A6BE533F-E746-4035-A150-2BA488F92012}" destId="{79FCED93-ECCE-4161-9D95-734B94E47964}" srcOrd="0" destOrd="0" presId="urn:microsoft.com/office/officeart/2009/3/layout/StepUpProcess"/>
    <dgm:cxn modelId="{C0543BE0-4CAB-46E9-9E83-7B1029556569}" type="presParOf" srcId="{12E38735-79F6-45E9-A20C-169B3B09C3AA}" destId="{FFA711D6-38CA-4576-95AE-B64E7F0EF949}" srcOrd="2" destOrd="0" presId="urn:microsoft.com/office/officeart/2009/3/layout/StepUpProcess"/>
    <dgm:cxn modelId="{435DD605-8BE5-4647-A98D-CFDCAE7B832E}" type="presParOf" srcId="{FFA711D6-38CA-4576-95AE-B64E7F0EF949}" destId="{50089950-685E-46F9-BA06-164FD07F1CBD}" srcOrd="0" destOrd="0" presId="urn:microsoft.com/office/officeart/2009/3/layout/StepUpProcess"/>
    <dgm:cxn modelId="{00C2D5A3-EE40-45E2-8830-BF7246837362}" type="presParOf" srcId="{FFA711D6-38CA-4576-95AE-B64E7F0EF949}" destId="{1D7A7DAF-4E04-4589-8998-8508A9BF9385}" srcOrd="1" destOrd="0" presId="urn:microsoft.com/office/officeart/2009/3/layout/StepUpProcess"/>
    <dgm:cxn modelId="{35D8504C-0B9B-4063-8DE9-AD2B7F613699}" type="presParOf" srcId="{FFA711D6-38CA-4576-95AE-B64E7F0EF949}" destId="{B74005D3-4889-4F6F-A2CC-7B53E4B3AE2D}" srcOrd="2" destOrd="0" presId="urn:microsoft.com/office/officeart/2009/3/layout/StepUpProcess"/>
    <dgm:cxn modelId="{CAD2F6D5-2243-4CA2-AEDE-4333B164353A}" type="presParOf" srcId="{12E38735-79F6-45E9-A20C-169B3B09C3AA}" destId="{B4BBE647-E92A-4252-91A2-E5157D6199A8}" srcOrd="3" destOrd="0" presId="urn:microsoft.com/office/officeart/2009/3/layout/StepUpProcess"/>
    <dgm:cxn modelId="{B802663E-3B3B-4D09-8C57-98D92781A207}" type="presParOf" srcId="{B4BBE647-E92A-4252-91A2-E5157D6199A8}" destId="{64A533FE-7AFA-474F-B040-759B46758034}" srcOrd="0" destOrd="0" presId="urn:microsoft.com/office/officeart/2009/3/layout/StepUpProcess"/>
    <dgm:cxn modelId="{9AF34832-BBFD-45DE-BBD1-97DA2E3E1D32}" type="presParOf" srcId="{12E38735-79F6-45E9-A20C-169B3B09C3AA}" destId="{199ACA0E-84A8-44AF-861F-991E6A4F0488}" srcOrd="4" destOrd="0" presId="urn:microsoft.com/office/officeart/2009/3/layout/StepUpProcess"/>
    <dgm:cxn modelId="{AE764C69-3454-48DA-97B8-F6F88BB4A5B2}" type="presParOf" srcId="{199ACA0E-84A8-44AF-861F-991E6A4F0488}" destId="{24F0E0F5-72D3-45FE-B6EA-91B6EF649035}" srcOrd="0" destOrd="0" presId="urn:microsoft.com/office/officeart/2009/3/layout/StepUpProcess"/>
    <dgm:cxn modelId="{98359C0C-1603-4FD4-B352-3F9FEF73050E}" type="presParOf" srcId="{199ACA0E-84A8-44AF-861F-991E6A4F0488}" destId="{C24D745D-96D2-4C5A-BA9A-C8A3F142142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E61BA7-4AB8-4F4C-8D73-3BDB747CD9DD}" type="doc">
      <dgm:prSet loTypeId="urn:microsoft.com/office/officeart/2009/3/layout/StepUpProcess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lt-LT"/>
        </a:p>
      </dgm:t>
    </dgm:pt>
    <dgm:pt modelId="{DF905FEE-C56C-4E1E-86E8-EFB3AA3A3D6F}">
      <dgm:prSet phldrT="[Tekstas]" custT="1"/>
      <dgm:spPr/>
      <dgm:t>
        <a:bodyPr/>
        <a:lstStyle/>
        <a:p>
          <a:r>
            <a:rPr lang="lt-LT" sz="1050" i="1" dirty="0"/>
            <a:t>Apsaugotas būstas, savarankiško gyvenimo namai, grupinio gyvenimo namai</a:t>
          </a:r>
        </a:p>
      </dgm:t>
    </dgm:pt>
    <dgm:pt modelId="{EC454729-06C4-404D-8C5C-B0AAD9151289}" type="parTrans" cxnId="{4FA1C690-4AC5-416E-BE54-633DE8A4397B}">
      <dgm:prSet/>
      <dgm:spPr/>
      <dgm:t>
        <a:bodyPr/>
        <a:lstStyle/>
        <a:p>
          <a:endParaRPr lang="lt-LT" sz="1050"/>
        </a:p>
      </dgm:t>
    </dgm:pt>
    <dgm:pt modelId="{25618A5E-196D-44E4-8106-9DF39BF91BD3}" type="sibTrans" cxnId="{4FA1C690-4AC5-416E-BE54-633DE8A4397B}">
      <dgm:prSet/>
      <dgm:spPr/>
      <dgm:t>
        <a:bodyPr/>
        <a:lstStyle/>
        <a:p>
          <a:endParaRPr lang="lt-LT" sz="1050"/>
        </a:p>
      </dgm:t>
    </dgm:pt>
    <dgm:pt modelId="{B1B1D01B-106D-4F49-B6FF-166EB22D70C7}">
      <dgm:prSet phldrT="[Tekstas]" custT="1"/>
      <dgm:spPr/>
      <dgm:t>
        <a:bodyPr/>
        <a:lstStyle/>
        <a:p>
          <a:r>
            <a:rPr lang="lt-LT" sz="1050" i="1" dirty="0"/>
            <a:t>Asmeninė pagalba,</a:t>
          </a:r>
        </a:p>
        <a:p>
          <a:r>
            <a:rPr lang="lt-LT" sz="1050" i="1" dirty="0"/>
            <a:t>Pagalba priimant sprendimus</a:t>
          </a:r>
        </a:p>
      </dgm:t>
    </dgm:pt>
    <dgm:pt modelId="{CD22FB5F-AE10-4B9E-B2C3-E02754888D5B}" type="parTrans" cxnId="{8D972127-4930-43A2-97CA-1E068244A3F6}">
      <dgm:prSet/>
      <dgm:spPr/>
      <dgm:t>
        <a:bodyPr/>
        <a:lstStyle/>
        <a:p>
          <a:endParaRPr lang="lt-LT" sz="1050"/>
        </a:p>
      </dgm:t>
    </dgm:pt>
    <dgm:pt modelId="{2207FC57-5930-4BD0-BAF1-EBE6AB839BA7}" type="sibTrans" cxnId="{8D972127-4930-43A2-97CA-1E068244A3F6}">
      <dgm:prSet/>
      <dgm:spPr/>
      <dgm:t>
        <a:bodyPr/>
        <a:lstStyle/>
        <a:p>
          <a:endParaRPr lang="lt-LT" sz="1050"/>
        </a:p>
      </dgm:t>
    </dgm:pt>
    <dgm:pt modelId="{0D4E6AB0-A9A6-4BA5-956D-42A37CE23C71}">
      <dgm:prSet phldrT="[Tekstas]" custT="1"/>
      <dgm:spPr/>
      <dgm:t>
        <a:bodyPr/>
        <a:lstStyle/>
        <a:p>
          <a:r>
            <a:rPr lang="lt-LT" sz="1050" i="1" dirty="0"/>
            <a:t>Įdarbinimas su pagalba, socialinės dirbtuvės, kiti bendruomeninių paslaugų laukai (švietimas, užimtumas, prieigos prie bendruomenėje teikiamų paslaugų).</a:t>
          </a:r>
        </a:p>
      </dgm:t>
    </dgm:pt>
    <dgm:pt modelId="{37EE9D85-F80F-465A-8897-96F9D9C49306}" type="parTrans" cxnId="{1E97FC6D-820B-46F4-B41E-CBAE72BA2CEA}">
      <dgm:prSet/>
      <dgm:spPr/>
      <dgm:t>
        <a:bodyPr/>
        <a:lstStyle/>
        <a:p>
          <a:endParaRPr lang="lt-LT" sz="1050"/>
        </a:p>
      </dgm:t>
    </dgm:pt>
    <dgm:pt modelId="{353DB8FA-6034-4FF3-840C-687B76F3DB0C}" type="sibTrans" cxnId="{1E97FC6D-820B-46F4-B41E-CBAE72BA2CEA}">
      <dgm:prSet/>
      <dgm:spPr/>
      <dgm:t>
        <a:bodyPr/>
        <a:lstStyle/>
        <a:p>
          <a:endParaRPr lang="lt-LT" sz="1050"/>
        </a:p>
      </dgm:t>
    </dgm:pt>
    <dgm:pt modelId="{75EFD769-6A5D-4880-891B-858032532FD1}" type="pres">
      <dgm:prSet presAssocID="{5FE61BA7-4AB8-4F4C-8D73-3BDB747CD9DD}" presName="rootnode" presStyleCnt="0">
        <dgm:presLayoutVars>
          <dgm:chMax/>
          <dgm:chPref/>
          <dgm:dir/>
          <dgm:animLvl val="lvl"/>
        </dgm:presLayoutVars>
      </dgm:prSet>
      <dgm:spPr/>
    </dgm:pt>
    <dgm:pt modelId="{8F520594-8561-4ACD-B377-F443B53BD5BE}" type="pres">
      <dgm:prSet presAssocID="{DF905FEE-C56C-4E1E-86E8-EFB3AA3A3D6F}" presName="composite" presStyleCnt="0"/>
      <dgm:spPr/>
    </dgm:pt>
    <dgm:pt modelId="{18027F86-9FC1-4D6A-8B57-8FC4FE3C34DA}" type="pres">
      <dgm:prSet presAssocID="{DF905FEE-C56C-4E1E-86E8-EFB3AA3A3D6F}" presName="LShape" presStyleLbl="alignNode1" presStyleIdx="0" presStyleCnt="5"/>
      <dgm:spPr/>
    </dgm:pt>
    <dgm:pt modelId="{DC46A2C2-2B3B-4504-B24C-D2DD46EDE042}" type="pres">
      <dgm:prSet presAssocID="{DF905FEE-C56C-4E1E-86E8-EFB3AA3A3D6F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A2DA972-55D0-4638-9904-F5403E29AB50}" type="pres">
      <dgm:prSet presAssocID="{DF905FEE-C56C-4E1E-86E8-EFB3AA3A3D6F}" presName="Triangle" presStyleLbl="alignNode1" presStyleIdx="1" presStyleCnt="5"/>
      <dgm:spPr/>
    </dgm:pt>
    <dgm:pt modelId="{B8FD7D65-1AFE-4B99-960F-545FB9ECC9A6}" type="pres">
      <dgm:prSet presAssocID="{25618A5E-196D-44E4-8106-9DF39BF91BD3}" presName="sibTrans" presStyleCnt="0"/>
      <dgm:spPr/>
    </dgm:pt>
    <dgm:pt modelId="{2C8D93FB-3CCE-4788-BB3C-7E3EAA0C1A58}" type="pres">
      <dgm:prSet presAssocID="{25618A5E-196D-44E4-8106-9DF39BF91BD3}" presName="space" presStyleCnt="0"/>
      <dgm:spPr/>
    </dgm:pt>
    <dgm:pt modelId="{F3813435-820F-48A2-8E26-28D42E41E4F5}" type="pres">
      <dgm:prSet presAssocID="{B1B1D01B-106D-4F49-B6FF-166EB22D70C7}" presName="composite" presStyleCnt="0"/>
      <dgm:spPr/>
    </dgm:pt>
    <dgm:pt modelId="{2ED444C8-5FE4-4579-BBFC-3530B3E33D53}" type="pres">
      <dgm:prSet presAssocID="{B1B1D01B-106D-4F49-B6FF-166EB22D70C7}" presName="LShape" presStyleLbl="alignNode1" presStyleIdx="2" presStyleCnt="5"/>
      <dgm:spPr/>
    </dgm:pt>
    <dgm:pt modelId="{E166E94E-F417-4612-B690-3696772A418B}" type="pres">
      <dgm:prSet presAssocID="{B1B1D01B-106D-4F49-B6FF-166EB22D70C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5A807CB-3ACC-4FCB-AE05-C95954979256}" type="pres">
      <dgm:prSet presAssocID="{B1B1D01B-106D-4F49-B6FF-166EB22D70C7}" presName="Triangle" presStyleLbl="alignNode1" presStyleIdx="3" presStyleCnt="5"/>
      <dgm:spPr/>
    </dgm:pt>
    <dgm:pt modelId="{0A527AC0-0025-428C-BA88-69F803BB6BB0}" type="pres">
      <dgm:prSet presAssocID="{2207FC57-5930-4BD0-BAF1-EBE6AB839BA7}" presName="sibTrans" presStyleCnt="0"/>
      <dgm:spPr/>
    </dgm:pt>
    <dgm:pt modelId="{BFCD6C0F-345C-40C8-8A7D-6F62A01A9E59}" type="pres">
      <dgm:prSet presAssocID="{2207FC57-5930-4BD0-BAF1-EBE6AB839BA7}" presName="space" presStyleCnt="0"/>
      <dgm:spPr/>
    </dgm:pt>
    <dgm:pt modelId="{F7EA35D3-EA59-418C-A949-9B36AB4631BA}" type="pres">
      <dgm:prSet presAssocID="{0D4E6AB0-A9A6-4BA5-956D-42A37CE23C71}" presName="composite" presStyleCnt="0"/>
      <dgm:spPr/>
    </dgm:pt>
    <dgm:pt modelId="{1E765E71-16B3-4A6B-B8C5-868FD5A0CE72}" type="pres">
      <dgm:prSet presAssocID="{0D4E6AB0-A9A6-4BA5-956D-42A37CE23C71}" presName="LShape" presStyleLbl="alignNode1" presStyleIdx="4" presStyleCnt="5" custLinFactNeighborX="-1799" custLinFactNeighborY="-1843"/>
      <dgm:spPr/>
    </dgm:pt>
    <dgm:pt modelId="{93C01C84-D478-4C7D-9B1F-FE0440114738}" type="pres">
      <dgm:prSet presAssocID="{0D4E6AB0-A9A6-4BA5-956D-42A37CE23C7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D972127-4930-43A2-97CA-1E068244A3F6}" srcId="{5FE61BA7-4AB8-4F4C-8D73-3BDB747CD9DD}" destId="{B1B1D01B-106D-4F49-B6FF-166EB22D70C7}" srcOrd="1" destOrd="0" parTransId="{CD22FB5F-AE10-4B9E-B2C3-E02754888D5B}" sibTransId="{2207FC57-5930-4BD0-BAF1-EBE6AB839BA7}"/>
    <dgm:cxn modelId="{24EFFF5D-B779-4406-9FD2-08128E21DFD3}" type="presOf" srcId="{B1B1D01B-106D-4F49-B6FF-166EB22D70C7}" destId="{E166E94E-F417-4612-B690-3696772A418B}" srcOrd="0" destOrd="0" presId="urn:microsoft.com/office/officeart/2009/3/layout/StepUpProcess"/>
    <dgm:cxn modelId="{720A175F-5F03-4493-8B8A-4ED84A76A409}" type="presOf" srcId="{DF905FEE-C56C-4E1E-86E8-EFB3AA3A3D6F}" destId="{DC46A2C2-2B3B-4504-B24C-D2DD46EDE042}" srcOrd="0" destOrd="0" presId="urn:microsoft.com/office/officeart/2009/3/layout/StepUpProcess"/>
    <dgm:cxn modelId="{1E97FC6D-820B-46F4-B41E-CBAE72BA2CEA}" srcId="{5FE61BA7-4AB8-4F4C-8D73-3BDB747CD9DD}" destId="{0D4E6AB0-A9A6-4BA5-956D-42A37CE23C71}" srcOrd="2" destOrd="0" parTransId="{37EE9D85-F80F-465A-8897-96F9D9C49306}" sibTransId="{353DB8FA-6034-4FF3-840C-687B76F3DB0C}"/>
    <dgm:cxn modelId="{4FA1C690-4AC5-416E-BE54-633DE8A4397B}" srcId="{5FE61BA7-4AB8-4F4C-8D73-3BDB747CD9DD}" destId="{DF905FEE-C56C-4E1E-86E8-EFB3AA3A3D6F}" srcOrd="0" destOrd="0" parTransId="{EC454729-06C4-404D-8C5C-B0AAD9151289}" sibTransId="{25618A5E-196D-44E4-8106-9DF39BF91BD3}"/>
    <dgm:cxn modelId="{7B9F4BCC-748F-4E4D-BFE6-4124C95938F4}" type="presOf" srcId="{0D4E6AB0-A9A6-4BA5-956D-42A37CE23C71}" destId="{93C01C84-D478-4C7D-9B1F-FE0440114738}" srcOrd="0" destOrd="0" presId="urn:microsoft.com/office/officeart/2009/3/layout/StepUpProcess"/>
    <dgm:cxn modelId="{DD5C42FA-57AA-4084-84D2-712A6F47CA7D}" type="presOf" srcId="{5FE61BA7-4AB8-4F4C-8D73-3BDB747CD9DD}" destId="{75EFD769-6A5D-4880-891B-858032532FD1}" srcOrd="0" destOrd="0" presId="urn:microsoft.com/office/officeart/2009/3/layout/StepUpProcess"/>
    <dgm:cxn modelId="{B6EAF13C-D58E-4272-8B6B-04DDA582017A}" type="presParOf" srcId="{75EFD769-6A5D-4880-891B-858032532FD1}" destId="{8F520594-8561-4ACD-B377-F443B53BD5BE}" srcOrd="0" destOrd="0" presId="urn:microsoft.com/office/officeart/2009/3/layout/StepUpProcess"/>
    <dgm:cxn modelId="{8832E1F8-C49E-43CE-8CE6-513D13D8A425}" type="presParOf" srcId="{8F520594-8561-4ACD-B377-F443B53BD5BE}" destId="{18027F86-9FC1-4D6A-8B57-8FC4FE3C34DA}" srcOrd="0" destOrd="0" presId="urn:microsoft.com/office/officeart/2009/3/layout/StepUpProcess"/>
    <dgm:cxn modelId="{08A64A3B-28B1-4616-B96C-09A46369DB2D}" type="presParOf" srcId="{8F520594-8561-4ACD-B377-F443B53BD5BE}" destId="{DC46A2C2-2B3B-4504-B24C-D2DD46EDE042}" srcOrd="1" destOrd="0" presId="urn:microsoft.com/office/officeart/2009/3/layout/StepUpProcess"/>
    <dgm:cxn modelId="{18C655DB-6805-48B4-AFAE-1C3AC03D2D99}" type="presParOf" srcId="{8F520594-8561-4ACD-B377-F443B53BD5BE}" destId="{6A2DA972-55D0-4638-9904-F5403E29AB50}" srcOrd="2" destOrd="0" presId="urn:microsoft.com/office/officeart/2009/3/layout/StepUpProcess"/>
    <dgm:cxn modelId="{E3EDBFD1-1F09-4295-B6A4-F8801288D9EC}" type="presParOf" srcId="{75EFD769-6A5D-4880-891B-858032532FD1}" destId="{B8FD7D65-1AFE-4B99-960F-545FB9ECC9A6}" srcOrd="1" destOrd="0" presId="urn:microsoft.com/office/officeart/2009/3/layout/StepUpProcess"/>
    <dgm:cxn modelId="{5AF83716-111B-414C-BB54-8EFB0EACBD28}" type="presParOf" srcId="{B8FD7D65-1AFE-4B99-960F-545FB9ECC9A6}" destId="{2C8D93FB-3CCE-4788-BB3C-7E3EAA0C1A58}" srcOrd="0" destOrd="0" presId="urn:microsoft.com/office/officeart/2009/3/layout/StepUpProcess"/>
    <dgm:cxn modelId="{5807B170-8BD2-419E-A6AB-5E062D722878}" type="presParOf" srcId="{75EFD769-6A5D-4880-891B-858032532FD1}" destId="{F3813435-820F-48A2-8E26-28D42E41E4F5}" srcOrd="2" destOrd="0" presId="urn:microsoft.com/office/officeart/2009/3/layout/StepUpProcess"/>
    <dgm:cxn modelId="{380CC243-D7BB-4260-8C26-FDE3DEED4C50}" type="presParOf" srcId="{F3813435-820F-48A2-8E26-28D42E41E4F5}" destId="{2ED444C8-5FE4-4579-BBFC-3530B3E33D53}" srcOrd="0" destOrd="0" presId="urn:microsoft.com/office/officeart/2009/3/layout/StepUpProcess"/>
    <dgm:cxn modelId="{D42C9213-840A-4943-B077-90E8ED8CC886}" type="presParOf" srcId="{F3813435-820F-48A2-8E26-28D42E41E4F5}" destId="{E166E94E-F417-4612-B690-3696772A418B}" srcOrd="1" destOrd="0" presId="urn:microsoft.com/office/officeart/2009/3/layout/StepUpProcess"/>
    <dgm:cxn modelId="{579A0F34-B81D-48C7-AAD4-B95A46A1F665}" type="presParOf" srcId="{F3813435-820F-48A2-8E26-28D42E41E4F5}" destId="{05A807CB-3ACC-4FCB-AE05-C95954979256}" srcOrd="2" destOrd="0" presId="urn:microsoft.com/office/officeart/2009/3/layout/StepUpProcess"/>
    <dgm:cxn modelId="{5F368172-7D7C-43E3-8233-CC0FF900E02F}" type="presParOf" srcId="{75EFD769-6A5D-4880-891B-858032532FD1}" destId="{0A527AC0-0025-428C-BA88-69F803BB6BB0}" srcOrd="3" destOrd="0" presId="urn:microsoft.com/office/officeart/2009/3/layout/StepUpProcess"/>
    <dgm:cxn modelId="{0BB14CE8-75BC-4667-84F2-F1C2236E2BF4}" type="presParOf" srcId="{0A527AC0-0025-428C-BA88-69F803BB6BB0}" destId="{BFCD6C0F-345C-40C8-8A7D-6F62A01A9E59}" srcOrd="0" destOrd="0" presId="urn:microsoft.com/office/officeart/2009/3/layout/StepUpProcess"/>
    <dgm:cxn modelId="{2B9027D3-20E7-44CA-B767-F810F6C692BB}" type="presParOf" srcId="{75EFD769-6A5D-4880-891B-858032532FD1}" destId="{F7EA35D3-EA59-418C-A949-9B36AB4631BA}" srcOrd="4" destOrd="0" presId="urn:microsoft.com/office/officeart/2009/3/layout/StepUpProcess"/>
    <dgm:cxn modelId="{1DC469DB-3D71-442B-84F3-3A20207A3CBF}" type="presParOf" srcId="{F7EA35D3-EA59-418C-A949-9B36AB4631BA}" destId="{1E765E71-16B3-4A6B-B8C5-868FD5A0CE72}" srcOrd="0" destOrd="0" presId="urn:microsoft.com/office/officeart/2009/3/layout/StepUpProcess"/>
    <dgm:cxn modelId="{87A96415-FFC2-4CE2-AE5A-501FF7266B54}" type="presParOf" srcId="{F7EA35D3-EA59-418C-A949-9B36AB4631BA}" destId="{93C01C84-D478-4C7D-9B1F-FE044011473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21DF32-CEFC-44B9-8D0E-A56989C9F1E0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</dgm:pt>
    <dgm:pt modelId="{40466D1B-05EA-4FDA-91E5-733138125DD4}">
      <dgm:prSet phldrT="[Tekstas]"/>
      <dgm:spPr/>
      <dgm:t>
        <a:bodyPr/>
        <a:lstStyle/>
        <a:p>
          <a:r>
            <a:rPr lang="lt-LT" dirty="0"/>
            <a:t>Savęs aktualizavimas</a:t>
          </a:r>
        </a:p>
      </dgm:t>
    </dgm:pt>
    <dgm:pt modelId="{FA450C4B-A4EC-40C0-84E7-47EC07CD2431}" type="parTrans" cxnId="{5C7C3511-343D-4136-A558-E78198ADCF3B}">
      <dgm:prSet/>
      <dgm:spPr/>
      <dgm:t>
        <a:bodyPr/>
        <a:lstStyle/>
        <a:p>
          <a:endParaRPr lang="lt-LT"/>
        </a:p>
      </dgm:t>
    </dgm:pt>
    <dgm:pt modelId="{AD026E82-909F-442E-8AFE-F10984F14354}" type="sibTrans" cxnId="{5C7C3511-343D-4136-A558-E78198ADCF3B}">
      <dgm:prSet/>
      <dgm:spPr/>
      <dgm:t>
        <a:bodyPr/>
        <a:lstStyle/>
        <a:p>
          <a:endParaRPr lang="lt-LT"/>
        </a:p>
      </dgm:t>
    </dgm:pt>
    <dgm:pt modelId="{1FFF0845-511F-4FCB-8515-721C3F837F15}">
      <dgm:prSet phldrT="[Tekstas]"/>
      <dgm:spPr/>
      <dgm:t>
        <a:bodyPr/>
        <a:lstStyle/>
        <a:p>
          <a:r>
            <a:rPr lang="lt-LT" dirty="0"/>
            <a:t>Savigarba/pagarba</a:t>
          </a:r>
        </a:p>
      </dgm:t>
    </dgm:pt>
    <dgm:pt modelId="{8C80568D-58E4-47F1-8D9A-61E770187180}" type="parTrans" cxnId="{1AAD5B82-8994-4214-A96E-8576E78A0B33}">
      <dgm:prSet/>
      <dgm:spPr/>
      <dgm:t>
        <a:bodyPr/>
        <a:lstStyle/>
        <a:p>
          <a:endParaRPr lang="lt-LT"/>
        </a:p>
      </dgm:t>
    </dgm:pt>
    <dgm:pt modelId="{B94F2AB8-4EE1-418B-B57A-73C28C203F9F}" type="sibTrans" cxnId="{1AAD5B82-8994-4214-A96E-8576E78A0B33}">
      <dgm:prSet/>
      <dgm:spPr/>
      <dgm:t>
        <a:bodyPr/>
        <a:lstStyle/>
        <a:p>
          <a:endParaRPr lang="lt-LT"/>
        </a:p>
      </dgm:t>
    </dgm:pt>
    <dgm:pt modelId="{A4383F4E-C6C5-483E-864C-D53021D38FA9}">
      <dgm:prSet phldrT="[Tekstas]"/>
      <dgm:spPr/>
      <dgm:t>
        <a:bodyPr/>
        <a:lstStyle/>
        <a:p>
          <a:r>
            <a:rPr lang="lt-LT" dirty="0"/>
            <a:t>Fiziologiniai poreikiai</a:t>
          </a:r>
        </a:p>
      </dgm:t>
    </dgm:pt>
    <dgm:pt modelId="{8CC3E95D-CE86-483C-9A19-E04494204927}" type="parTrans" cxnId="{7528962E-AD39-495D-8B3E-FF116CA5220C}">
      <dgm:prSet/>
      <dgm:spPr/>
      <dgm:t>
        <a:bodyPr/>
        <a:lstStyle/>
        <a:p>
          <a:endParaRPr lang="lt-LT"/>
        </a:p>
      </dgm:t>
    </dgm:pt>
    <dgm:pt modelId="{5D332F44-7C0A-467A-8E50-A8479E201123}" type="sibTrans" cxnId="{7528962E-AD39-495D-8B3E-FF116CA5220C}">
      <dgm:prSet/>
      <dgm:spPr/>
      <dgm:t>
        <a:bodyPr/>
        <a:lstStyle/>
        <a:p>
          <a:endParaRPr lang="lt-LT"/>
        </a:p>
      </dgm:t>
    </dgm:pt>
    <dgm:pt modelId="{F113BC9A-DF85-4C5E-AEBE-61E659B0BC70}">
      <dgm:prSet phldrT="[Tekstas]"/>
      <dgm:spPr/>
      <dgm:t>
        <a:bodyPr/>
        <a:lstStyle/>
        <a:p>
          <a:r>
            <a:rPr lang="lt-LT" dirty="0"/>
            <a:t>Socialiniai poreikiai</a:t>
          </a:r>
        </a:p>
      </dgm:t>
    </dgm:pt>
    <dgm:pt modelId="{EA140C21-C516-42DA-8F4D-890C11B0FD45}" type="parTrans" cxnId="{9492D563-FD1B-40A2-85F6-2CBE6F8DFDD3}">
      <dgm:prSet/>
      <dgm:spPr/>
      <dgm:t>
        <a:bodyPr/>
        <a:lstStyle/>
        <a:p>
          <a:endParaRPr lang="lt-LT"/>
        </a:p>
      </dgm:t>
    </dgm:pt>
    <dgm:pt modelId="{51AB9E00-430A-41C5-8560-1D65DA945E84}" type="sibTrans" cxnId="{9492D563-FD1B-40A2-85F6-2CBE6F8DFDD3}">
      <dgm:prSet/>
      <dgm:spPr/>
      <dgm:t>
        <a:bodyPr/>
        <a:lstStyle/>
        <a:p>
          <a:endParaRPr lang="lt-LT"/>
        </a:p>
      </dgm:t>
    </dgm:pt>
    <dgm:pt modelId="{0056E48C-18CF-4AA3-806A-642BBCCEB2E6}">
      <dgm:prSet phldrT="[Tekstas]"/>
      <dgm:spPr/>
      <dgm:t>
        <a:bodyPr/>
        <a:lstStyle/>
        <a:p>
          <a:r>
            <a:rPr lang="lt-LT" dirty="0"/>
            <a:t>Saugumo poreikiai</a:t>
          </a:r>
        </a:p>
      </dgm:t>
    </dgm:pt>
    <dgm:pt modelId="{ED065CE1-6A13-4E1D-BB2D-CE059F8330E6}" type="parTrans" cxnId="{30ACB904-DECD-4472-9999-429042092C80}">
      <dgm:prSet/>
      <dgm:spPr/>
      <dgm:t>
        <a:bodyPr/>
        <a:lstStyle/>
        <a:p>
          <a:endParaRPr lang="lt-LT"/>
        </a:p>
      </dgm:t>
    </dgm:pt>
    <dgm:pt modelId="{73584D40-981C-441F-94F0-A52E7578E799}" type="sibTrans" cxnId="{30ACB904-DECD-4472-9999-429042092C80}">
      <dgm:prSet/>
      <dgm:spPr/>
      <dgm:t>
        <a:bodyPr/>
        <a:lstStyle/>
        <a:p>
          <a:endParaRPr lang="lt-LT"/>
        </a:p>
      </dgm:t>
    </dgm:pt>
    <dgm:pt modelId="{E4C03F62-B918-4B87-A55E-0F0FB4289E2C}" type="pres">
      <dgm:prSet presAssocID="{B821DF32-CEFC-44B9-8D0E-A56989C9F1E0}" presName="Name0" presStyleCnt="0">
        <dgm:presLayoutVars>
          <dgm:chMax val="7"/>
          <dgm:resizeHandles val="exact"/>
        </dgm:presLayoutVars>
      </dgm:prSet>
      <dgm:spPr/>
    </dgm:pt>
    <dgm:pt modelId="{74B1B40F-EE11-40C0-8E29-7C4750F1CD07}" type="pres">
      <dgm:prSet presAssocID="{B821DF32-CEFC-44B9-8D0E-A56989C9F1E0}" presName="comp1" presStyleCnt="0"/>
      <dgm:spPr/>
    </dgm:pt>
    <dgm:pt modelId="{D3D3FB8C-D5BD-4F54-9A5D-2D7741610EDC}" type="pres">
      <dgm:prSet presAssocID="{B821DF32-CEFC-44B9-8D0E-A56989C9F1E0}" presName="circle1" presStyleLbl="node1" presStyleIdx="0" presStyleCnt="5"/>
      <dgm:spPr/>
    </dgm:pt>
    <dgm:pt modelId="{565EE25F-0245-400C-BE98-6167783405C1}" type="pres">
      <dgm:prSet presAssocID="{B821DF32-CEFC-44B9-8D0E-A56989C9F1E0}" presName="c1text" presStyleLbl="node1" presStyleIdx="0" presStyleCnt="5">
        <dgm:presLayoutVars>
          <dgm:bulletEnabled val="1"/>
        </dgm:presLayoutVars>
      </dgm:prSet>
      <dgm:spPr/>
    </dgm:pt>
    <dgm:pt modelId="{092DE8A9-0A0E-489D-9C65-002EAE3FEF61}" type="pres">
      <dgm:prSet presAssocID="{B821DF32-CEFC-44B9-8D0E-A56989C9F1E0}" presName="comp2" presStyleCnt="0"/>
      <dgm:spPr/>
    </dgm:pt>
    <dgm:pt modelId="{74BE0AD3-E246-4DDA-A87A-5701BCD3C0F9}" type="pres">
      <dgm:prSet presAssocID="{B821DF32-CEFC-44B9-8D0E-A56989C9F1E0}" presName="circle2" presStyleLbl="node1" presStyleIdx="1" presStyleCnt="5"/>
      <dgm:spPr/>
    </dgm:pt>
    <dgm:pt modelId="{B88C9526-FD48-4931-99FC-401C850495CF}" type="pres">
      <dgm:prSet presAssocID="{B821DF32-CEFC-44B9-8D0E-A56989C9F1E0}" presName="c2text" presStyleLbl="node1" presStyleIdx="1" presStyleCnt="5">
        <dgm:presLayoutVars>
          <dgm:bulletEnabled val="1"/>
        </dgm:presLayoutVars>
      </dgm:prSet>
      <dgm:spPr/>
    </dgm:pt>
    <dgm:pt modelId="{E9A1F996-D806-4415-9844-52432E60B36A}" type="pres">
      <dgm:prSet presAssocID="{B821DF32-CEFC-44B9-8D0E-A56989C9F1E0}" presName="comp3" presStyleCnt="0"/>
      <dgm:spPr/>
    </dgm:pt>
    <dgm:pt modelId="{0A502590-6F18-4D99-A978-FD778AAD7780}" type="pres">
      <dgm:prSet presAssocID="{B821DF32-CEFC-44B9-8D0E-A56989C9F1E0}" presName="circle3" presStyleLbl="node1" presStyleIdx="2" presStyleCnt="5"/>
      <dgm:spPr/>
    </dgm:pt>
    <dgm:pt modelId="{63B0EE2E-9206-417C-8B78-C5BC2DD678FF}" type="pres">
      <dgm:prSet presAssocID="{B821DF32-CEFC-44B9-8D0E-A56989C9F1E0}" presName="c3text" presStyleLbl="node1" presStyleIdx="2" presStyleCnt="5">
        <dgm:presLayoutVars>
          <dgm:bulletEnabled val="1"/>
        </dgm:presLayoutVars>
      </dgm:prSet>
      <dgm:spPr/>
    </dgm:pt>
    <dgm:pt modelId="{EBB3AD21-AD5D-4AA9-A7F5-72B2609C1E21}" type="pres">
      <dgm:prSet presAssocID="{B821DF32-CEFC-44B9-8D0E-A56989C9F1E0}" presName="comp4" presStyleCnt="0"/>
      <dgm:spPr/>
    </dgm:pt>
    <dgm:pt modelId="{9B77D6F4-A3DB-4538-899C-F04B0D92CDB1}" type="pres">
      <dgm:prSet presAssocID="{B821DF32-CEFC-44B9-8D0E-A56989C9F1E0}" presName="circle4" presStyleLbl="node1" presStyleIdx="3" presStyleCnt="5"/>
      <dgm:spPr/>
    </dgm:pt>
    <dgm:pt modelId="{40CEDFE1-24F9-447D-93B8-CBFCFC807A52}" type="pres">
      <dgm:prSet presAssocID="{B821DF32-CEFC-44B9-8D0E-A56989C9F1E0}" presName="c4text" presStyleLbl="node1" presStyleIdx="3" presStyleCnt="5">
        <dgm:presLayoutVars>
          <dgm:bulletEnabled val="1"/>
        </dgm:presLayoutVars>
      </dgm:prSet>
      <dgm:spPr/>
    </dgm:pt>
    <dgm:pt modelId="{7EFED4D3-ED40-4B9E-AEF2-E8992FFE394C}" type="pres">
      <dgm:prSet presAssocID="{B821DF32-CEFC-44B9-8D0E-A56989C9F1E0}" presName="comp5" presStyleCnt="0"/>
      <dgm:spPr/>
    </dgm:pt>
    <dgm:pt modelId="{E9914BD0-FD26-44ED-8164-C1F3C4FDBDB8}" type="pres">
      <dgm:prSet presAssocID="{B821DF32-CEFC-44B9-8D0E-A56989C9F1E0}" presName="circle5" presStyleLbl="node1" presStyleIdx="4" presStyleCnt="5"/>
      <dgm:spPr/>
    </dgm:pt>
    <dgm:pt modelId="{D8BAA08D-3249-44FA-8F4F-CEE5BA209643}" type="pres">
      <dgm:prSet presAssocID="{B821DF32-CEFC-44B9-8D0E-A56989C9F1E0}" presName="c5text" presStyleLbl="node1" presStyleIdx="4" presStyleCnt="5">
        <dgm:presLayoutVars>
          <dgm:bulletEnabled val="1"/>
        </dgm:presLayoutVars>
      </dgm:prSet>
      <dgm:spPr/>
    </dgm:pt>
  </dgm:ptLst>
  <dgm:cxnLst>
    <dgm:cxn modelId="{30ACB904-DECD-4472-9999-429042092C80}" srcId="{B821DF32-CEFC-44B9-8D0E-A56989C9F1E0}" destId="{0056E48C-18CF-4AA3-806A-642BBCCEB2E6}" srcOrd="3" destOrd="0" parTransId="{ED065CE1-6A13-4E1D-BB2D-CE059F8330E6}" sibTransId="{73584D40-981C-441F-94F0-A52E7578E799}"/>
    <dgm:cxn modelId="{5C7C3511-343D-4136-A558-E78198ADCF3B}" srcId="{B821DF32-CEFC-44B9-8D0E-A56989C9F1E0}" destId="{40466D1B-05EA-4FDA-91E5-733138125DD4}" srcOrd="0" destOrd="0" parTransId="{FA450C4B-A4EC-40C0-84E7-47EC07CD2431}" sibTransId="{AD026E82-909F-442E-8AFE-F10984F14354}"/>
    <dgm:cxn modelId="{68B26528-F770-4D46-9DDA-6EF8AF5DEF0E}" type="presOf" srcId="{B821DF32-CEFC-44B9-8D0E-A56989C9F1E0}" destId="{E4C03F62-B918-4B87-A55E-0F0FB4289E2C}" srcOrd="0" destOrd="0" presId="urn:microsoft.com/office/officeart/2005/8/layout/venn2"/>
    <dgm:cxn modelId="{7528962E-AD39-495D-8B3E-FF116CA5220C}" srcId="{B821DF32-CEFC-44B9-8D0E-A56989C9F1E0}" destId="{A4383F4E-C6C5-483E-864C-D53021D38FA9}" srcOrd="4" destOrd="0" parTransId="{8CC3E95D-CE86-483C-9A19-E04494204927}" sibTransId="{5D332F44-7C0A-467A-8E50-A8479E201123}"/>
    <dgm:cxn modelId="{E8A6F738-1164-4ADA-8AF5-BEB00376D8E9}" type="presOf" srcId="{1FFF0845-511F-4FCB-8515-721C3F837F15}" destId="{74BE0AD3-E246-4DDA-A87A-5701BCD3C0F9}" srcOrd="0" destOrd="0" presId="urn:microsoft.com/office/officeart/2005/8/layout/venn2"/>
    <dgm:cxn modelId="{9492D563-FD1B-40A2-85F6-2CBE6F8DFDD3}" srcId="{B821DF32-CEFC-44B9-8D0E-A56989C9F1E0}" destId="{F113BC9A-DF85-4C5E-AEBE-61E659B0BC70}" srcOrd="2" destOrd="0" parTransId="{EA140C21-C516-42DA-8F4D-890C11B0FD45}" sibTransId="{51AB9E00-430A-41C5-8560-1D65DA945E84}"/>
    <dgm:cxn modelId="{C93E7051-903E-4A35-A725-FD9F38BD5F2E}" type="presOf" srcId="{40466D1B-05EA-4FDA-91E5-733138125DD4}" destId="{D3D3FB8C-D5BD-4F54-9A5D-2D7741610EDC}" srcOrd="0" destOrd="0" presId="urn:microsoft.com/office/officeart/2005/8/layout/venn2"/>
    <dgm:cxn modelId="{A4B52174-FB1C-4E28-98A0-3B7F9A41921A}" type="presOf" srcId="{A4383F4E-C6C5-483E-864C-D53021D38FA9}" destId="{D8BAA08D-3249-44FA-8F4F-CEE5BA209643}" srcOrd="1" destOrd="0" presId="urn:microsoft.com/office/officeart/2005/8/layout/venn2"/>
    <dgm:cxn modelId="{91EE1157-8624-4D31-98A8-504D74B01929}" type="presOf" srcId="{1FFF0845-511F-4FCB-8515-721C3F837F15}" destId="{B88C9526-FD48-4931-99FC-401C850495CF}" srcOrd="1" destOrd="0" presId="urn:microsoft.com/office/officeart/2005/8/layout/venn2"/>
    <dgm:cxn modelId="{1AAD5B82-8994-4214-A96E-8576E78A0B33}" srcId="{B821DF32-CEFC-44B9-8D0E-A56989C9F1E0}" destId="{1FFF0845-511F-4FCB-8515-721C3F837F15}" srcOrd="1" destOrd="0" parTransId="{8C80568D-58E4-47F1-8D9A-61E770187180}" sibTransId="{B94F2AB8-4EE1-418B-B57A-73C28C203F9F}"/>
    <dgm:cxn modelId="{C8873886-E34E-49E4-8883-3A19FF9D0A1B}" type="presOf" srcId="{F113BC9A-DF85-4C5E-AEBE-61E659B0BC70}" destId="{63B0EE2E-9206-417C-8B78-C5BC2DD678FF}" srcOrd="1" destOrd="0" presId="urn:microsoft.com/office/officeart/2005/8/layout/venn2"/>
    <dgm:cxn modelId="{341DCDB8-2E18-4A7E-ADB1-B90E90DC6C5F}" type="presOf" srcId="{0056E48C-18CF-4AA3-806A-642BBCCEB2E6}" destId="{9B77D6F4-A3DB-4538-899C-F04B0D92CDB1}" srcOrd="0" destOrd="0" presId="urn:microsoft.com/office/officeart/2005/8/layout/venn2"/>
    <dgm:cxn modelId="{9ABBB2C1-4D0D-4879-B46E-0F236F7B1DC3}" type="presOf" srcId="{0056E48C-18CF-4AA3-806A-642BBCCEB2E6}" destId="{40CEDFE1-24F9-447D-93B8-CBFCFC807A52}" srcOrd="1" destOrd="0" presId="urn:microsoft.com/office/officeart/2005/8/layout/venn2"/>
    <dgm:cxn modelId="{8F6204D8-5A19-4B8A-BD64-818603C64D77}" type="presOf" srcId="{F113BC9A-DF85-4C5E-AEBE-61E659B0BC70}" destId="{0A502590-6F18-4D99-A978-FD778AAD7780}" srcOrd="0" destOrd="0" presId="urn:microsoft.com/office/officeart/2005/8/layout/venn2"/>
    <dgm:cxn modelId="{13F22FDD-A9A1-4967-9614-B29157A9E4D3}" type="presOf" srcId="{A4383F4E-C6C5-483E-864C-D53021D38FA9}" destId="{E9914BD0-FD26-44ED-8164-C1F3C4FDBDB8}" srcOrd="0" destOrd="0" presId="urn:microsoft.com/office/officeart/2005/8/layout/venn2"/>
    <dgm:cxn modelId="{4C17AFF0-2135-4F83-9605-32886CC0A73A}" type="presOf" srcId="{40466D1B-05EA-4FDA-91E5-733138125DD4}" destId="{565EE25F-0245-400C-BE98-6167783405C1}" srcOrd="1" destOrd="0" presId="urn:microsoft.com/office/officeart/2005/8/layout/venn2"/>
    <dgm:cxn modelId="{175CBAC2-8ED1-4FC4-9C23-E1FE8BE7075A}" type="presParOf" srcId="{E4C03F62-B918-4B87-A55E-0F0FB4289E2C}" destId="{74B1B40F-EE11-40C0-8E29-7C4750F1CD07}" srcOrd="0" destOrd="0" presId="urn:microsoft.com/office/officeart/2005/8/layout/venn2"/>
    <dgm:cxn modelId="{00A9F090-A287-4B87-9FE1-9C42AFB7855D}" type="presParOf" srcId="{74B1B40F-EE11-40C0-8E29-7C4750F1CD07}" destId="{D3D3FB8C-D5BD-4F54-9A5D-2D7741610EDC}" srcOrd="0" destOrd="0" presId="urn:microsoft.com/office/officeart/2005/8/layout/venn2"/>
    <dgm:cxn modelId="{DEF180AD-868D-483E-A468-23D727926E81}" type="presParOf" srcId="{74B1B40F-EE11-40C0-8E29-7C4750F1CD07}" destId="{565EE25F-0245-400C-BE98-6167783405C1}" srcOrd="1" destOrd="0" presId="urn:microsoft.com/office/officeart/2005/8/layout/venn2"/>
    <dgm:cxn modelId="{4D3481CA-8AA4-4DD1-9558-946F763FC93E}" type="presParOf" srcId="{E4C03F62-B918-4B87-A55E-0F0FB4289E2C}" destId="{092DE8A9-0A0E-489D-9C65-002EAE3FEF61}" srcOrd="1" destOrd="0" presId="urn:microsoft.com/office/officeart/2005/8/layout/venn2"/>
    <dgm:cxn modelId="{103591AF-4D9D-4231-9C96-CA0DE30B92B3}" type="presParOf" srcId="{092DE8A9-0A0E-489D-9C65-002EAE3FEF61}" destId="{74BE0AD3-E246-4DDA-A87A-5701BCD3C0F9}" srcOrd="0" destOrd="0" presId="urn:microsoft.com/office/officeart/2005/8/layout/venn2"/>
    <dgm:cxn modelId="{D1B367AA-BC02-433C-BA70-E363475E2658}" type="presParOf" srcId="{092DE8A9-0A0E-489D-9C65-002EAE3FEF61}" destId="{B88C9526-FD48-4931-99FC-401C850495CF}" srcOrd="1" destOrd="0" presId="urn:microsoft.com/office/officeart/2005/8/layout/venn2"/>
    <dgm:cxn modelId="{D724D909-C59C-4852-BEA4-C91CEA6DE5F8}" type="presParOf" srcId="{E4C03F62-B918-4B87-A55E-0F0FB4289E2C}" destId="{E9A1F996-D806-4415-9844-52432E60B36A}" srcOrd="2" destOrd="0" presId="urn:microsoft.com/office/officeart/2005/8/layout/venn2"/>
    <dgm:cxn modelId="{C1EB0382-A420-498F-B559-0B64713F53FC}" type="presParOf" srcId="{E9A1F996-D806-4415-9844-52432E60B36A}" destId="{0A502590-6F18-4D99-A978-FD778AAD7780}" srcOrd="0" destOrd="0" presId="urn:microsoft.com/office/officeart/2005/8/layout/venn2"/>
    <dgm:cxn modelId="{F7B77F89-0865-46C4-9E37-CB34A587098F}" type="presParOf" srcId="{E9A1F996-D806-4415-9844-52432E60B36A}" destId="{63B0EE2E-9206-417C-8B78-C5BC2DD678FF}" srcOrd="1" destOrd="0" presId="urn:microsoft.com/office/officeart/2005/8/layout/venn2"/>
    <dgm:cxn modelId="{17C0616C-9A23-4CF7-A202-D53248FB0E81}" type="presParOf" srcId="{E4C03F62-B918-4B87-A55E-0F0FB4289E2C}" destId="{EBB3AD21-AD5D-4AA9-A7F5-72B2609C1E21}" srcOrd="3" destOrd="0" presId="urn:microsoft.com/office/officeart/2005/8/layout/venn2"/>
    <dgm:cxn modelId="{E83DC1D4-7A31-48D5-A31E-859045F0332F}" type="presParOf" srcId="{EBB3AD21-AD5D-4AA9-A7F5-72B2609C1E21}" destId="{9B77D6F4-A3DB-4538-899C-F04B0D92CDB1}" srcOrd="0" destOrd="0" presId="urn:microsoft.com/office/officeart/2005/8/layout/venn2"/>
    <dgm:cxn modelId="{46E29EBE-DD1B-4F39-AADC-2F856DC26083}" type="presParOf" srcId="{EBB3AD21-AD5D-4AA9-A7F5-72B2609C1E21}" destId="{40CEDFE1-24F9-447D-93B8-CBFCFC807A52}" srcOrd="1" destOrd="0" presId="urn:microsoft.com/office/officeart/2005/8/layout/venn2"/>
    <dgm:cxn modelId="{C95D8624-30CB-4AC7-B8B5-94F112D3C883}" type="presParOf" srcId="{E4C03F62-B918-4B87-A55E-0F0FB4289E2C}" destId="{7EFED4D3-ED40-4B9E-AEF2-E8992FFE394C}" srcOrd="4" destOrd="0" presId="urn:microsoft.com/office/officeart/2005/8/layout/venn2"/>
    <dgm:cxn modelId="{51E234D2-E40B-4B46-BAC1-AA720C939AF5}" type="presParOf" srcId="{7EFED4D3-ED40-4B9E-AEF2-E8992FFE394C}" destId="{E9914BD0-FD26-44ED-8164-C1F3C4FDBDB8}" srcOrd="0" destOrd="0" presId="urn:microsoft.com/office/officeart/2005/8/layout/venn2"/>
    <dgm:cxn modelId="{598846E7-AD7E-431C-914F-A599B4BB9235}" type="presParOf" srcId="{7EFED4D3-ED40-4B9E-AEF2-E8992FFE394C}" destId="{D8BAA08D-3249-44FA-8F4F-CEE5BA20964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F35475C-E332-4B80-90D0-D5C67F720F6F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5DE51855-715B-48CB-A493-4F231E5E06EC}">
      <dgm:prSet phldrT="[Tekstas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lt-LT" dirty="0"/>
            <a:t>19 str. Gyvenimas savarankiškai ir </a:t>
          </a:r>
          <a:r>
            <a:rPr lang="lt-LT" dirty="0" err="1"/>
            <a:t>įtrauktis</a:t>
          </a:r>
          <a:r>
            <a:rPr lang="lt-LT" dirty="0"/>
            <a:t> į bendruomenę</a:t>
          </a:r>
        </a:p>
      </dgm:t>
    </dgm:pt>
    <dgm:pt modelId="{0912A866-C6C1-40C6-9267-0DF31DCBC6D2}" type="parTrans" cxnId="{44040F06-CEDC-46B3-BE66-00B5D0228460}">
      <dgm:prSet/>
      <dgm:spPr/>
      <dgm:t>
        <a:bodyPr/>
        <a:lstStyle/>
        <a:p>
          <a:endParaRPr lang="lt-LT"/>
        </a:p>
      </dgm:t>
    </dgm:pt>
    <dgm:pt modelId="{D33C94D9-A622-483B-9EA9-18BD95CCE2B5}" type="sibTrans" cxnId="{44040F06-CEDC-46B3-BE66-00B5D0228460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lt-LT" dirty="0"/>
            <a:t>24 str. Švietimas</a:t>
          </a:r>
        </a:p>
      </dgm:t>
    </dgm:pt>
    <dgm:pt modelId="{09AD89E9-F0F1-47E2-AD34-5E598F474A2F}">
      <dgm:prSet phldrT="[Tekstas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lt-LT" sz="400" dirty="0"/>
            <a:t>15 str. Teisė nebūti kankinam ar nepatirti žiauraus, nežmoniško ar žeminančio elgesio</a:t>
          </a:r>
        </a:p>
      </dgm:t>
    </dgm:pt>
    <dgm:pt modelId="{2E19A31B-59DF-4A66-95F5-0DBF6CA57F0D}" type="parTrans" cxnId="{B8484523-5422-4063-9F8E-8B8A059D33A3}">
      <dgm:prSet/>
      <dgm:spPr/>
      <dgm:t>
        <a:bodyPr/>
        <a:lstStyle/>
        <a:p>
          <a:endParaRPr lang="lt-LT"/>
        </a:p>
      </dgm:t>
    </dgm:pt>
    <dgm:pt modelId="{5F82F308-77E6-4E43-B550-EA00AD2F2FB5}" type="sibTrans" cxnId="{B8484523-5422-4063-9F8E-8B8A059D33A3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lt-LT" dirty="0"/>
            <a:t>12 str. Lygybė prieš įstatymą</a:t>
          </a:r>
        </a:p>
      </dgm:t>
    </dgm:pt>
    <dgm:pt modelId="{8ECDE951-666D-4492-883C-9E63A820F0F6}">
      <dgm:prSet phldrT="[Tekstas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lt-LT" sz="400" dirty="0"/>
            <a:t>21 str. Saviraiškos laisvė ir laisvė reikšti nuomonę, galimybė gauti informaciją</a:t>
          </a:r>
        </a:p>
      </dgm:t>
    </dgm:pt>
    <dgm:pt modelId="{F6FAB47E-9A9E-444C-A9C7-9FB9EE71087A}" type="parTrans" cxnId="{17525C5E-9C56-4814-B2FB-4B0BDDB6981C}">
      <dgm:prSet/>
      <dgm:spPr/>
      <dgm:t>
        <a:bodyPr/>
        <a:lstStyle/>
        <a:p>
          <a:endParaRPr lang="lt-LT"/>
        </a:p>
      </dgm:t>
    </dgm:pt>
    <dgm:pt modelId="{2CC56364-F72C-4423-84EB-E9392FF76A2F}" type="sibTrans" cxnId="{17525C5E-9C56-4814-B2FB-4B0BDDB6981C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lt-LT" sz="500" dirty="0"/>
            <a:t>16 str. Laisvė nebūti </a:t>
          </a:r>
          <a:r>
            <a:rPr lang="lt-LT" sz="400" dirty="0"/>
            <a:t>išnaudojamam</a:t>
          </a:r>
          <a:r>
            <a:rPr lang="lt-LT" sz="500" dirty="0"/>
            <a:t>, nepatirti smurto ir prievartos</a:t>
          </a:r>
        </a:p>
      </dgm:t>
    </dgm:pt>
    <dgm:pt modelId="{0C36B16A-B9D1-49D9-BF21-CF61CB5DB305}">
      <dgm:prSet phldrT="[Tekstas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lt-LT" dirty="0"/>
            <a:t>23 str. Būsto ir šeimos neliečiamumas</a:t>
          </a:r>
        </a:p>
      </dgm:t>
    </dgm:pt>
    <dgm:pt modelId="{373C389D-BC46-4AB7-931B-168578818779}" type="parTrans" cxnId="{76BB08B1-5E2F-458B-8F7A-12A15DDE98C6}">
      <dgm:prSet/>
      <dgm:spPr/>
      <dgm:t>
        <a:bodyPr/>
        <a:lstStyle/>
        <a:p>
          <a:endParaRPr lang="lt-LT"/>
        </a:p>
      </dgm:t>
    </dgm:pt>
    <dgm:pt modelId="{0B1FF378-5CC3-4A35-BDDC-F6E22C8BB1D2}" type="sibTrans" cxnId="{76BB08B1-5E2F-458B-8F7A-12A15DDE98C6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lt-LT" dirty="0"/>
            <a:t>25 str. Sveikata</a:t>
          </a:r>
        </a:p>
      </dgm:t>
    </dgm:pt>
    <dgm:pt modelId="{AA68733D-39E3-4E7B-AB4F-408D6CD4C272}">
      <dgm:prSet phldrT="[Tekstas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lt-LT" dirty="0"/>
            <a:t>26 str. Gebėjimų ir funkcijų lavinimas ir reabilitacija</a:t>
          </a:r>
        </a:p>
      </dgm:t>
    </dgm:pt>
    <dgm:pt modelId="{BEE4071A-E4D1-48EE-981A-A91C092ACFCD}" type="parTrans" cxnId="{4CB935E7-23C5-4A6F-8379-2ACEB00921DD}">
      <dgm:prSet/>
      <dgm:spPr/>
      <dgm:t>
        <a:bodyPr/>
        <a:lstStyle/>
        <a:p>
          <a:endParaRPr lang="lt-LT"/>
        </a:p>
      </dgm:t>
    </dgm:pt>
    <dgm:pt modelId="{2755F6C9-B100-4461-B145-C1FB5F8F9307}" type="sibTrans" cxnId="{4CB935E7-23C5-4A6F-8379-2ACEB00921DD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lt-LT" dirty="0"/>
            <a:t>27str. Darbas ir užimtumas</a:t>
          </a:r>
        </a:p>
      </dgm:t>
    </dgm:pt>
    <dgm:pt modelId="{4073138B-90E3-4313-A8BA-ADD5D9800C50}">
      <dgm:prSet phldrT="[Tekstas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lt-LT" dirty="0"/>
            <a:t>28 str. pakankamas gyvenimo lygis ir socialinė apsauga</a:t>
          </a:r>
        </a:p>
      </dgm:t>
    </dgm:pt>
    <dgm:pt modelId="{2DE16BC0-04E8-4759-A9E9-373FDA50CCB1}" type="parTrans" cxnId="{33649E6C-B04A-4E11-B917-D03354BD86CB}">
      <dgm:prSet/>
      <dgm:spPr/>
      <dgm:t>
        <a:bodyPr/>
        <a:lstStyle/>
        <a:p>
          <a:endParaRPr lang="lt-LT"/>
        </a:p>
      </dgm:t>
    </dgm:pt>
    <dgm:pt modelId="{75AF1348-5D33-4BF7-B661-C4B891856C1C}" type="sibTrans" cxnId="{33649E6C-B04A-4E11-B917-D03354BD86CB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lt-LT" dirty="0"/>
            <a:t>14 str. Asmens laisvė ir saugumas</a:t>
          </a:r>
        </a:p>
      </dgm:t>
    </dgm:pt>
    <dgm:pt modelId="{E53C161E-E87C-4492-B60B-DB6796AAE254}">
      <dgm:prSet phldrT="[Tekstas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lt-LT" sz="400" dirty="0"/>
            <a:t>29 str. Dalyvavimas politiniame ir visuomenės gyvenime</a:t>
          </a:r>
        </a:p>
      </dgm:t>
    </dgm:pt>
    <dgm:pt modelId="{5DE87B04-8C10-4DE0-9119-C08DEC8845C7}" type="parTrans" cxnId="{69FDB5C3-749E-4BF4-88F2-F4DF3A309DCE}">
      <dgm:prSet/>
      <dgm:spPr/>
      <dgm:t>
        <a:bodyPr/>
        <a:lstStyle/>
        <a:p>
          <a:endParaRPr lang="lt-LT"/>
        </a:p>
      </dgm:t>
    </dgm:pt>
    <dgm:pt modelId="{BA66B244-5ACF-42C5-924E-28BA7E7FF2EA}" type="sibTrans" cxnId="{69FDB5C3-749E-4BF4-88F2-F4DF3A309DCE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lt-LT" sz="400" dirty="0"/>
            <a:t>30 str. Dalyvavimas kultūriniame gyvenime, aktyvus poilsis, laisvalaikis ir sportas</a:t>
          </a:r>
        </a:p>
      </dgm:t>
    </dgm:pt>
    <dgm:pt modelId="{C20CDB99-EF71-4729-91D0-7D18CED68BC8}">
      <dgm:prSet phldrT="[Tekstas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lt-LT" dirty="0"/>
            <a:t>18 str. Judėjimo laisvė ir pilietybė</a:t>
          </a:r>
        </a:p>
      </dgm:t>
    </dgm:pt>
    <dgm:pt modelId="{64A7939B-1298-41BD-AEAC-B1DE234F8138}" type="parTrans" cxnId="{0660F41F-5F07-4BEF-BF6C-039A824245BF}">
      <dgm:prSet/>
      <dgm:spPr/>
      <dgm:t>
        <a:bodyPr/>
        <a:lstStyle/>
        <a:p>
          <a:endParaRPr lang="lt-LT"/>
        </a:p>
      </dgm:t>
    </dgm:pt>
    <dgm:pt modelId="{700CB097-62BD-4B10-9185-5F2FFCB40D83}" type="sibTrans" cxnId="{0660F41F-5F07-4BEF-BF6C-039A824245BF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lt-LT"/>
        </a:p>
      </dgm:t>
    </dgm:pt>
    <dgm:pt modelId="{9B436E5D-3633-4377-885F-84C277E9175B}" type="pres">
      <dgm:prSet presAssocID="{0F35475C-E332-4B80-90D0-D5C67F720F6F}" presName="Name0" presStyleCnt="0">
        <dgm:presLayoutVars>
          <dgm:chMax/>
          <dgm:chPref/>
          <dgm:dir/>
          <dgm:animLvl val="lvl"/>
        </dgm:presLayoutVars>
      </dgm:prSet>
      <dgm:spPr/>
    </dgm:pt>
    <dgm:pt modelId="{D153361E-C323-49FA-AAAE-6346430D6E7D}" type="pres">
      <dgm:prSet presAssocID="{5DE51855-715B-48CB-A493-4F231E5E06EC}" presName="composite" presStyleCnt="0"/>
      <dgm:spPr/>
    </dgm:pt>
    <dgm:pt modelId="{43E309E3-6E45-4486-A966-55D473DABF9C}" type="pres">
      <dgm:prSet presAssocID="{5DE51855-715B-48CB-A493-4F231E5E06EC}" presName="Parent1" presStyleLbl="node1" presStyleIdx="0" presStyleCnt="16" custLinFactX="149800" custLinFactY="100000" custLinFactNeighborX="200000" custLinFactNeighborY="170535">
        <dgm:presLayoutVars>
          <dgm:chMax val="1"/>
          <dgm:chPref val="1"/>
          <dgm:bulletEnabled val="1"/>
        </dgm:presLayoutVars>
      </dgm:prSet>
      <dgm:spPr/>
    </dgm:pt>
    <dgm:pt modelId="{FD528F44-8778-467B-A426-B9FA86550C3E}" type="pres">
      <dgm:prSet presAssocID="{5DE51855-715B-48CB-A493-4F231E5E06EC}" presName="Childtext1" presStyleLbl="revTx" presStyleIdx="0" presStyleCnt="8">
        <dgm:presLayoutVars>
          <dgm:chMax val="0"/>
          <dgm:chPref val="0"/>
          <dgm:bulletEnabled val="1"/>
        </dgm:presLayoutVars>
      </dgm:prSet>
      <dgm:spPr/>
    </dgm:pt>
    <dgm:pt modelId="{A3CA24E9-387A-4BE9-AA40-08112A013F96}" type="pres">
      <dgm:prSet presAssocID="{5DE51855-715B-48CB-A493-4F231E5E06EC}" presName="BalanceSpacing" presStyleCnt="0"/>
      <dgm:spPr/>
    </dgm:pt>
    <dgm:pt modelId="{369E1079-7F9B-447F-B08D-EEF5D452E045}" type="pres">
      <dgm:prSet presAssocID="{5DE51855-715B-48CB-A493-4F231E5E06EC}" presName="BalanceSpacing1" presStyleCnt="0"/>
      <dgm:spPr/>
    </dgm:pt>
    <dgm:pt modelId="{EDFA340A-A776-4287-8647-C1DA98F24D60}" type="pres">
      <dgm:prSet presAssocID="{D33C94D9-A622-483B-9EA9-18BD95CCE2B5}" presName="Accent1Text" presStyleLbl="node1" presStyleIdx="1" presStyleCnt="16" custLinFactX="256831" custLinFactY="100000" custLinFactNeighborX="300000" custLinFactNeighborY="170535"/>
      <dgm:spPr/>
    </dgm:pt>
    <dgm:pt modelId="{B1BA9D9D-37B1-4F50-B3B8-B08654D984F5}" type="pres">
      <dgm:prSet presAssocID="{D33C94D9-A622-483B-9EA9-18BD95CCE2B5}" presName="spaceBetweenRectangles" presStyleCnt="0"/>
      <dgm:spPr/>
    </dgm:pt>
    <dgm:pt modelId="{B3263459-DB51-4481-BAC1-7C0E0BB8E18C}" type="pres">
      <dgm:prSet presAssocID="{09AD89E9-F0F1-47E2-AD34-5E598F474A2F}" presName="composite" presStyleCnt="0"/>
      <dgm:spPr/>
    </dgm:pt>
    <dgm:pt modelId="{1D758567-AB65-4AE0-95B5-BBC3CA4F4366}" type="pres">
      <dgm:prSet presAssocID="{09AD89E9-F0F1-47E2-AD34-5E598F474A2F}" presName="Parent1" presStyleLbl="node1" presStyleIdx="2" presStyleCnt="16" custLinFactX="300000" custLinFactY="196" custLinFactNeighborX="343906" custLinFactNeighborY="100000">
        <dgm:presLayoutVars>
          <dgm:chMax val="1"/>
          <dgm:chPref val="1"/>
          <dgm:bulletEnabled val="1"/>
        </dgm:presLayoutVars>
      </dgm:prSet>
      <dgm:spPr/>
    </dgm:pt>
    <dgm:pt modelId="{E871E378-09E2-4A56-AA15-0724DC79B0F4}" type="pres">
      <dgm:prSet presAssocID="{09AD89E9-F0F1-47E2-AD34-5E598F474A2F}" presName="Childtext1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C03F45F9-E322-40A8-B4B7-301161AED074}" type="pres">
      <dgm:prSet presAssocID="{09AD89E9-F0F1-47E2-AD34-5E598F474A2F}" presName="BalanceSpacing" presStyleCnt="0"/>
      <dgm:spPr/>
    </dgm:pt>
    <dgm:pt modelId="{0743BC7D-150B-46B8-8484-A519CA89FC23}" type="pres">
      <dgm:prSet presAssocID="{09AD89E9-F0F1-47E2-AD34-5E598F474A2F}" presName="BalanceSpacing1" presStyleCnt="0"/>
      <dgm:spPr/>
    </dgm:pt>
    <dgm:pt modelId="{C764847B-7559-4B2C-B7E3-3CBA9A360E58}" type="pres">
      <dgm:prSet presAssocID="{5F82F308-77E6-4E43-B550-EA00AD2F2FB5}" presName="Accent1Text" presStyleLbl="node1" presStyleIdx="3" presStyleCnt="16" custLinFactX="100000" custLinFactY="100000" custLinFactNeighborX="169889" custLinFactNeighborY="185344"/>
      <dgm:spPr/>
    </dgm:pt>
    <dgm:pt modelId="{3074ABE8-F67B-4D03-879F-BF75E1FCF8D0}" type="pres">
      <dgm:prSet presAssocID="{5F82F308-77E6-4E43-B550-EA00AD2F2FB5}" presName="spaceBetweenRectangles" presStyleCnt="0"/>
      <dgm:spPr/>
    </dgm:pt>
    <dgm:pt modelId="{2AA33180-1867-4CFF-8830-476A2684344F}" type="pres">
      <dgm:prSet presAssocID="{8ECDE951-666D-4492-883C-9E63A820F0F6}" presName="composite" presStyleCnt="0"/>
      <dgm:spPr/>
    </dgm:pt>
    <dgm:pt modelId="{D8F9FA9A-CD1A-41F1-A4B0-AED935BF1D79}" type="pres">
      <dgm:prSet presAssocID="{8ECDE951-666D-4492-883C-9E63A820F0F6}" presName="Parent1" presStyleLbl="node1" presStyleIdx="4" presStyleCnt="16" custLinFactX="200000" custLinFactNeighborX="291273" custLinFactNeighborY="14618">
        <dgm:presLayoutVars>
          <dgm:chMax val="1"/>
          <dgm:chPref val="1"/>
          <dgm:bulletEnabled val="1"/>
        </dgm:presLayoutVars>
      </dgm:prSet>
      <dgm:spPr/>
    </dgm:pt>
    <dgm:pt modelId="{40C04071-E382-4FB2-B4ED-5587E78E9F55}" type="pres">
      <dgm:prSet presAssocID="{8ECDE951-666D-4492-883C-9E63A820F0F6}" presName="Childtext1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49CDC76B-7FEF-4070-8942-5DA81F786E3E}" type="pres">
      <dgm:prSet presAssocID="{8ECDE951-666D-4492-883C-9E63A820F0F6}" presName="BalanceSpacing" presStyleCnt="0"/>
      <dgm:spPr/>
    </dgm:pt>
    <dgm:pt modelId="{04BB4ED5-1E2B-48C3-A48B-DC4EA20D787B}" type="pres">
      <dgm:prSet presAssocID="{8ECDE951-666D-4492-883C-9E63A820F0F6}" presName="BalanceSpacing1" presStyleCnt="0"/>
      <dgm:spPr/>
    </dgm:pt>
    <dgm:pt modelId="{BFEF1A6B-1775-42BC-91D5-C35C5BE07FB4}" type="pres">
      <dgm:prSet presAssocID="{2CC56364-F72C-4423-84EB-E9392FF76A2F}" presName="Accent1Text" presStyleLbl="node1" presStyleIdx="5" presStyleCnt="16" custLinFactX="326598" custLinFactY="99240" custLinFactNeighborX="400000" custLinFactNeighborY="100000"/>
      <dgm:spPr/>
    </dgm:pt>
    <dgm:pt modelId="{DEE38CED-4B94-49A8-82C9-A7194B1D1ADB}" type="pres">
      <dgm:prSet presAssocID="{2CC56364-F72C-4423-84EB-E9392FF76A2F}" presName="spaceBetweenRectangles" presStyleCnt="0"/>
      <dgm:spPr/>
    </dgm:pt>
    <dgm:pt modelId="{BC980464-4AAE-462B-8E66-829E856662B7}" type="pres">
      <dgm:prSet presAssocID="{0C36B16A-B9D1-49D9-BF21-CF61CB5DB305}" presName="composite" presStyleCnt="0"/>
      <dgm:spPr/>
    </dgm:pt>
    <dgm:pt modelId="{7AB17F9A-CE05-4094-8154-0265A45EB870}" type="pres">
      <dgm:prSet presAssocID="{0C36B16A-B9D1-49D9-BF21-CF61CB5DB305}" presName="Parent1" presStyleLbl="node1" presStyleIdx="6" presStyleCnt="16" custLinFactX="371836" custLinFactY="14360" custLinFactNeighborX="400000" custLinFactNeighborY="100000">
        <dgm:presLayoutVars>
          <dgm:chMax val="1"/>
          <dgm:chPref val="1"/>
          <dgm:bulletEnabled val="1"/>
        </dgm:presLayoutVars>
      </dgm:prSet>
      <dgm:spPr/>
    </dgm:pt>
    <dgm:pt modelId="{4CAE0DA5-8B73-463D-9DD8-63E2F42DC501}" type="pres">
      <dgm:prSet presAssocID="{0C36B16A-B9D1-49D9-BF21-CF61CB5DB305}" presName="Childtext1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7B88309A-827C-4631-85E9-5F8625C2953C}" type="pres">
      <dgm:prSet presAssocID="{0C36B16A-B9D1-49D9-BF21-CF61CB5DB305}" presName="BalanceSpacing" presStyleCnt="0"/>
      <dgm:spPr/>
    </dgm:pt>
    <dgm:pt modelId="{AE5C70F4-B221-4181-9620-8D5A80E626F0}" type="pres">
      <dgm:prSet presAssocID="{0C36B16A-B9D1-49D9-BF21-CF61CB5DB305}" presName="BalanceSpacing1" presStyleCnt="0"/>
      <dgm:spPr/>
    </dgm:pt>
    <dgm:pt modelId="{CE4FAF63-1199-4478-A695-F8324A9D56B5}" type="pres">
      <dgm:prSet presAssocID="{0B1FF378-5CC3-4A35-BDDC-F6E22C8BB1D2}" presName="Accent1Text" presStyleLbl="node1" presStyleIdx="7" presStyleCnt="16" custLinFactX="138449" custLinFactNeighborX="200000" custLinFactNeighborY="-70262"/>
      <dgm:spPr/>
    </dgm:pt>
    <dgm:pt modelId="{B0F5D6C7-8AAB-4040-82E4-AC8F30F7D750}" type="pres">
      <dgm:prSet presAssocID="{0B1FF378-5CC3-4A35-BDDC-F6E22C8BB1D2}" presName="spaceBetweenRectangles" presStyleCnt="0"/>
      <dgm:spPr/>
    </dgm:pt>
    <dgm:pt modelId="{D735C6E4-84B0-4250-8BFD-0EF664D8A49B}" type="pres">
      <dgm:prSet presAssocID="{AA68733D-39E3-4E7B-AB4F-408D6CD4C272}" presName="composite" presStyleCnt="0"/>
      <dgm:spPr/>
    </dgm:pt>
    <dgm:pt modelId="{40AE7C54-EE40-4A23-959D-E506582A7FC0}" type="pres">
      <dgm:prSet presAssocID="{AA68733D-39E3-4E7B-AB4F-408D6CD4C272}" presName="Parent1" presStyleLbl="node1" presStyleIdx="8" presStyleCnt="16" custLinFactX="100000" custLinFactY="-100000" custLinFactNeighborX="136623" custLinFactNeighborY="-141299">
        <dgm:presLayoutVars>
          <dgm:chMax val="1"/>
          <dgm:chPref val="1"/>
          <dgm:bulletEnabled val="1"/>
        </dgm:presLayoutVars>
      </dgm:prSet>
      <dgm:spPr/>
    </dgm:pt>
    <dgm:pt modelId="{FC58CCE6-45C6-4DF1-A62C-33CDF72CF7EF}" type="pres">
      <dgm:prSet presAssocID="{AA68733D-39E3-4E7B-AB4F-408D6CD4C272}" presName="Childtext1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3DD6A7A2-8413-47A6-8365-EFF9F575B566}" type="pres">
      <dgm:prSet presAssocID="{AA68733D-39E3-4E7B-AB4F-408D6CD4C272}" presName="BalanceSpacing" presStyleCnt="0"/>
      <dgm:spPr/>
    </dgm:pt>
    <dgm:pt modelId="{8606F3B5-8CDB-44E9-B9E1-13E8FAED25B9}" type="pres">
      <dgm:prSet presAssocID="{AA68733D-39E3-4E7B-AB4F-408D6CD4C272}" presName="BalanceSpacing1" presStyleCnt="0"/>
      <dgm:spPr/>
    </dgm:pt>
    <dgm:pt modelId="{7F79F605-E12D-4603-8A19-2F068DE5E54D}" type="pres">
      <dgm:prSet presAssocID="{2755F6C9-B100-4461-B145-C1FB5F8F9307}" presName="Accent1Text" presStyleLbl="node1" presStyleIdx="9" presStyleCnt="16" custLinFactX="200000" custLinFactY="-100000" custLinFactNeighborX="243653" custLinFactNeighborY="-141299"/>
      <dgm:spPr/>
    </dgm:pt>
    <dgm:pt modelId="{11F1C428-AE62-47B4-9DEC-5614C16939FA}" type="pres">
      <dgm:prSet presAssocID="{2755F6C9-B100-4461-B145-C1FB5F8F9307}" presName="spaceBetweenRectangles" presStyleCnt="0"/>
      <dgm:spPr/>
    </dgm:pt>
    <dgm:pt modelId="{52FD2EF6-42B8-491C-A927-37E75F13F1A3}" type="pres">
      <dgm:prSet presAssocID="{4073138B-90E3-4313-A8BA-ADD5D9800C50}" presName="composite" presStyleCnt="0"/>
      <dgm:spPr/>
    </dgm:pt>
    <dgm:pt modelId="{3A578E34-0AA7-4B27-AE58-F82869FF1EA0}" type="pres">
      <dgm:prSet presAssocID="{4073138B-90E3-4313-A8BA-ADD5D9800C50}" presName="Parent1" presStyleLbl="node1" presStyleIdx="10" presStyleCnt="16" custScaleX="93466" custLinFactX="273774" custLinFactNeighborX="300000" custLinFactNeighborY="-55400">
        <dgm:presLayoutVars>
          <dgm:chMax val="1"/>
          <dgm:chPref val="1"/>
          <dgm:bulletEnabled val="1"/>
        </dgm:presLayoutVars>
      </dgm:prSet>
      <dgm:spPr/>
    </dgm:pt>
    <dgm:pt modelId="{EC8B11BF-F050-434D-ADB1-74B33FE389D2}" type="pres">
      <dgm:prSet presAssocID="{4073138B-90E3-4313-A8BA-ADD5D9800C50}" presName="Childtext1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C7790534-EEE8-40E5-B70C-95812C0A28CA}" type="pres">
      <dgm:prSet presAssocID="{4073138B-90E3-4313-A8BA-ADD5D9800C50}" presName="BalanceSpacing" presStyleCnt="0"/>
      <dgm:spPr/>
    </dgm:pt>
    <dgm:pt modelId="{E4D4420F-901D-482C-B2B7-631A31CA90D7}" type="pres">
      <dgm:prSet presAssocID="{4073138B-90E3-4313-A8BA-ADD5D9800C50}" presName="BalanceSpacing1" presStyleCnt="0"/>
      <dgm:spPr/>
    </dgm:pt>
    <dgm:pt modelId="{4C1267B5-7AC5-4B63-8FEB-7F4D56556266}" type="pres">
      <dgm:prSet presAssocID="{75AF1348-5D33-4BF7-B661-C4B891856C1C}" presName="Accent1Text" presStyleLbl="node1" presStyleIdx="11" presStyleCnt="16" custLinFactX="166744" custLinFactNeighborX="200000" custLinFactNeighborY="-55400"/>
      <dgm:spPr/>
    </dgm:pt>
    <dgm:pt modelId="{51B83F0A-2BED-436C-A6C6-BD6343A72D2B}" type="pres">
      <dgm:prSet presAssocID="{75AF1348-5D33-4BF7-B661-C4B891856C1C}" presName="spaceBetweenRectangles" presStyleCnt="0"/>
      <dgm:spPr/>
    </dgm:pt>
    <dgm:pt modelId="{5F6D51D1-5316-4263-B558-B6E87ADE9450}" type="pres">
      <dgm:prSet presAssocID="{E53C161E-E87C-4492-B60B-DB6796AAE254}" presName="composite" presStyleCnt="0"/>
      <dgm:spPr/>
    </dgm:pt>
    <dgm:pt modelId="{E280D015-DA76-48A5-8FDE-B4B1DDCC3536}" type="pres">
      <dgm:prSet presAssocID="{E53C161E-E87C-4492-B60B-DB6796AAE254}" presName="Parent1" presStyleLbl="node1" presStyleIdx="12" presStyleCnt="16" custLinFactX="233715" custLinFactY="-200000" custLinFactNeighborX="300000" custLinFactNeighborY="-211058">
        <dgm:presLayoutVars>
          <dgm:chMax val="1"/>
          <dgm:chPref val="1"/>
          <dgm:bulletEnabled val="1"/>
        </dgm:presLayoutVars>
      </dgm:prSet>
      <dgm:spPr/>
    </dgm:pt>
    <dgm:pt modelId="{C40B9EB5-DC1F-4BCE-9209-19A1D7DA469E}" type="pres">
      <dgm:prSet presAssocID="{E53C161E-E87C-4492-B60B-DB6796AAE254}" presName="Childtext1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1CFEAAE4-5D53-4179-8ADF-BF20AFF23C22}" type="pres">
      <dgm:prSet presAssocID="{E53C161E-E87C-4492-B60B-DB6796AAE254}" presName="BalanceSpacing" presStyleCnt="0"/>
      <dgm:spPr/>
    </dgm:pt>
    <dgm:pt modelId="{9F654430-60B5-43CA-BF6B-CB97D99F5C3C}" type="pres">
      <dgm:prSet presAssocID="{E53C161E-E87C-4492-B60B-DB6796AAE254}" presName="BalanceSpacing1" presStyleCnt="0"/>
      <dgm:spPr/>
    </dgm:pt>
    <dgm:pt modelId="{39C13DA9-7D91-4C80-ACB5-1AD4CFE67ED6}" type="pres">
      <dgm:prSet presAssocID="{BA66B244-5ACF-42C5-924E-28BA7E7FF2EA}" presName="Accent1Text" presStyleLbl="node1" presStyleIdx="13" presStyleCnt="16" custLinFactX="242684" custLinFactY="-200000" custLinFactNeighborX="300000" custLinFactNeighborY="-211059"/>
      <dgm:spPr/>
    </dgm:pt>
    <dgm:pt modelId="{074CFFC1-77CD-4F4A-810D-7EC70BA6DC60}" type="pres">
      <dgm:prSet presAssocID="{BA66B244-5ACF-42C5-924E-28BA7E7FF2EA}" presName="spaceBetweenRectangles" presStyleCnt="0"/>
      <dgm:spPr/>
    </dgm:pt>
    <dgm:pt modelId="{9AC37399-04E3-4CF8-A546-F3F3C178C9D4}" type="pres">
      <dgm:prSet presAssocID="{C20CDB99-EF71-4729-91D0-7D18CED68BC8}" presName="composite" presStyleCnt="0"/>
      <dgm:spPr/>
    </dgm:pt>
    <dgm:pt modelId="{A78A93FB-B0A8-475C-8DE7-1B0F446DAC87}" type="pres">
      <dgm:prSet presAssocID="{C20CDB99-EF71-4729-91D0-7D18CED68BC8}" presName="Parent1" presStyleLbl="node1" presStyleIdx="14" presStyleCnt="16" custLinFactX="147418" custLinFactY="-200000" custLinFactNeighborX="200000" custLinFactNeighborY="-209782">
        <dgm:presLayoutVars>
          <dgm:chMax val="1"/>
          <dgm:chPref val="1"/>
          <dgm:bulletEnabled val="1"/>
        </dgm:presLayoutVars>
      </dgm:prSet>
      <dgm:spPr/>
    </dgm:pt>
    <dgm:pt modelId="{0ED411D8-2195-453A-8FC2-D05AFD7E1CCF}" type="pres">
      <dgm:prSet presAssocID="{C20CDB99-EF71-4729-91D0-7D18CED68BC8}" presName="Childtext1" presStyleLbl="revTx" presStyleIdx="7" presStyleCnt="8">
        <dgm:presLayoutVars>
          <dgm:chMax val="0"/>
          <dgm:chPref val="0"/>
          <dgm:bulletEnabled val="1"/>
        </dgm:presLayoutVars>
      </dgm:prSet>
      <dgm:spPr/>
    </dgm:pt>
    <dgm:pt modelId="{508135CE-4E78-4CF8-9FD1-69D2394E7F06}" type="pres">
      <dgm:prSet presAssocID="{C20CDB99-EF71-4729-91D0-7D18CED68BC8}" presName="BalanceSpacing" presStyleCnt="0"/>
      <dgm:spPr/>
    </dgm:pt>
    <dgm:pt modelId="{864798F9-B86D-4752-874A-984369AEDAF5}" type="pres">
      <dgm:prSet presAssocID="{C20CDB99-EF71-4729-91D0-7D18CED68BC8}" presName="BalanceSpacing1" presStyleCnt="0"/>
      <dgm:spPr/>
    </dgm:pt>
    <dgm:pt modelId="{7EBD3C01-A5B9-4344-AC70-1C914E25DA6F}" type="pres">
      <dgm:prSet presAssocID="{700CB097-62BD-4B10-9185-5F2FFCB40D83}" presName="Accent1Text" presStyleLbl="node1" presStyleIdx="15" presStyleCnt="16" custScaleX="8445" custScaleY="7427" custLinFactX="296534" custLinFactNeighborX="300000" custLinFactNeighborY="42213"/>
      <dgm:spPr/>
    </dgm:pt>
  </dgm:ptLst>
  <dgm:cxnLst>
    <dgm:cxn modelId="{44040F06-CEDC-46B3-BE66-00B5D0228460}" srcId="{0F35475C-E332-4B80-90D0-D5C67F720F6F}" destId="{5DE51855-715B-48CB-A493-4F231E5E06EC}" srcOrd="0" destOrd="0" parTransId="{0912A866-C6C1-40C6-9267-0DF31DCBC6D2}" sibTransId="{D33C94D9-A622-483B-9EA9-18BD95CCE2B5}"/>
    <dgm:cxn modelId="{0E1B130D-BDAD-4514-8F97-454685A67D56}" type="presOf" srcId="{0F35475C-E332-4B80-90D0-D5C67F720F6F}" destId="{9B436E5D-3633-4377-885F-84C277E9175B}" srcOrd="0" destOrd="0" presId="urn:microsoft.com/office/officeart/2008/layout/AlternatingHexagons"/>
    <dgm:cxn modelId="{E874EA1F-CDA7-4AB3-881C-CF1B4BC5E233}" type="presOf" srcId="{5DE51855-715B-48CB-A493-4F231E5E06EC}" destId="{43E309E3-6E45-4486-A966-55D473DABF9C}" srcOrd="0" destOrd="0" presId="urn:microsoft.com/office/officeart/2008/layout/AlternatingHexagons"/>
    <dgm:cxn modelId="{0660F41F-5F07-4BEF-BF6C-039A824245BF}" srcId="{0F35475C-E332-4B80-90D0-D5C67F720F6F}" destId="{C20CDB99-EF71-4729-91D0-7D18CED68BC8}" srcOrd="7" destOrd="0" parTransId="{64A7939B-1298-41BD-AEAC-B1DE234F8138}" sibTransId="{700CB097-62BD-4B10-9185-5F2FFCB40D83}"/>
    <dgm:cxn modelId="{B8484523-5422-4063-9F8E-8B8A059D33A3}" srcId="{0F35475C-E332-4B80-90D0-D5C67F720F6F}" destId="{09AD89E9-F0F1-47E2-AD34-5E598F474A2F}" srcOrd="1" destOrd="0" parTransId="{2E19A31B-59DF-4A66-95F5-0DBF6CA57F0D}" sibTransId="{5F82F308-77E6-4E43-B550-EA00AD2F2FB5}"/>
    <dgm:cxn modelId="{C0307523-7E70-4601-9D2A-457D662D1CAC}" type="presOf" srcId="{0B1FF378-5CC3-4A35-BDDC-F6E22C8BB1D2}" destId="{CE4FAF63-1199-4478-A695-F8324A9D56B5}" srcOrd="0" destOrd="0" presId="urn:microsoft.com/office/officeart/2008/layout/AlternatingHexagons"/>
    <dgm:cxn modelId="{D920BB2B-E3EC-4E5D-A5DE-47829DEB3B47}" type="presOf" srcId="{BA66B244-5ACF-42C5-924E-28BA7E7FF2EA}" destId="{39C13DA9-7D91-4C80-ACB5-1AD4CFE67ED6}" srcOrd="0" destOrd="0" presId="urn:microsoft.com/office/officeart/2008/layout/AlternatingHexagons"/>
    <dgm:cxn modelId="{17525C5E-9C56-4814-B2FB-4B0BDDB6981C}" srcId="{0F35475C-E332-4B80-90D0-D5C67F720F6F}" destId="{8ECDE951-666D-4492-883C-9E63A820F0F6}" srcOrd="2" destOrd="0" parTransId="{F6FAB47E-9A9E-444C-A9C7-9FB9EE71087A}" sibTransId="{2CC56364-F72C-4423-84EB-E9392FF76A2F}"/>
    <dgm:cxn modelId="{E73A6043-F7F3-4A6C-8618-C19ACE632B24}" type="presOf" srcId="{75AF1348-5D33-4BF7-B661-C4B891856C1C}" destId="{4C1267B5-7AC5-4B63-8FEB-7F4D56556266}" srcOrd="0" destOrd="0" presId="urn:microsoft.com/office/officeart/2008/layout/AlternatingHexagons"/>
    <dgm:cxn modelId="{33649E6C-B04A-4E11-B917-D03354BD86CB}" srcId="{0F35475C-E332-4B80-90D0-D5C67F720F6F}" destId="{4073138B-90E3-4313-A8BA-ADD5D9800C50}" srcOrd="5" destOrd="0" parTransId="{2DE16BC0-04E8-4759-A9E9-373FDA50CCB1}" sibTransId="{75AF1348-5D33-4BF7-B661-C4B891856C1C}"/>
    <dgm:cxn modelId="{6FEB8E70-6266-480C-90D6-D09F5F3DD9C6}" type="presOf" srcId="{700CB097-62BD-4B10-9185-5F2FFCB40D83}" destId="{7EBD3C01-A5B9-4344-AC70-1C914E25DA6F}" srcOrd="0" destOrd="0" presId="urn:microsoft.com/office/officeart/2008/layout/AlternatingHexagons"/>
    <dgm:cxn modelId="{27069250-3887-4455-92C6-CBA2F5E4A276}" type="presOf" srcId="{C20CDB99-EF71-4729-91D0-7D18CED68BC8}" destId="{A78A93FB-B0A8-475C-8DE7-1B0F446DAC87}" srcOrd="0" destOrd="0" presId="urn:microsoft.com/office/officeart/2008/layout/AlternatingHexagons"/>
    <dgm:cxn modelId="{52D88E75-1F18-4674-912C-A27D06B726BC}" type="presOf" srcId="{09AD89E9-F0F1-47E2-AD34-5E598F474A2F}" destId="{1D758567-AB65-4AE0-95B5-BBC3CA4F4366}" srcOrd="0" destOrd="0" presId="urn:microsoft.com/office/officeart/2008/layout/AlternatingHexagons"/>
    <dgm:cxn modelId="{E19F2458-A42E-4489-A14C-4A6B958910DF}" type="presOf" srcId="{E53C161E-E87C-4492-B60B-DB6796AAE254}" destId="{E280D015-DA76-48A5-8FDE-B4B1DDCC3536}" srcOrd="0" destOrd="0" presId="urn:microsoft.com/office/officeart/2008/layout/AlternatingHexagons"/>
    <dgm:cxn modelId="{05448385-3ADE-443A-9B81-31025D837663}" type="presOf" srcId="{5F82F308-77E6-4E43-B550-EA00AD2F2FB5}" destId="{C764847B-7559-4B2C-B7E3-3CBA9A360E58}" srcOrd="0" destOrd="0" presId="urn:microsoft.com/office/officeart/2008/layout/AlternatingHexagons"/>
    <dgm:cxn modelId="{7732E694-37AE-490F-934C-FBC4AEF4CFB4}" type="presOf" srcId="{4073138B-90E3-4313-A8BA-ADD5D9800C50}" destId="{3A578E34-0AA7-4B27-AE58-F82869FF1EA0}" srcOrd="0" destOrd="0" presId="urn:microsoft.com/office/officeart/2008/layout/AlternatingHexagons"/>
    <dgm:cxn modelId="{15CEDAAD-DA10-4241-96F3-D50CDCD976F3}" type="presOf" srcId="{2755F6C9-B100-4461-B145-C1FB5F8F9307}" destId="{7F79F605-E12D-4603-8A19-2F068DE5E54D}" srcOrd="0" destOrd="0" presId="urn:microsoft.com/office/officeart/2008/layout/AlternatingHexagons"/>
    <dgm:cxn modelId="{76BB08B1-5E2F-458B-8F7A-12A15DDE98C6}" srcId="{0F35475C-E332-4B80-90D0-D5C67F720F6F}" destId="{0C36B16A-B9D1-49D9-BF21-CF61CB5DB305}" srcOrd="3" destOrd="0" parTransId="{373C389D-BC46-4AB7-931B-168578818779}" sibTransId="{0B1FF378-5CC3-4A35-BDDC-F6E22C8BB1D2}"/>
    <dgm:cxn modelId="{69FDB5C3-749E-4BF4-88F2-F4DF3A309DCE}" srcId="{0F35475C-E332-4B80-90D0-D5C67F720F6F}" destId="{E53C161E-E87C-4492-B60B-DB6796AAE254}" srcOrd="6" destOrd="0" parTransId="{5DE87B04-8C10-4DE0-9119-C08DEC8845C7}" sibTransId="{BA66B244-5ACF-42C5-924E-28BA7E7FF2EA}"/>
    <dgm:cxn modelId="{841C43CD-92D6-4F27-AE6D-03F78A4C4B7F}" type="presOf" srcId="{8ECDE951-666D-4492-883C-9E63A820F0F6}" destId="{D8F9FA9A-CD1A-41F1-A4B0-AED935BF1D79}" srcOrd="0" destOrd="0" presId="urn:microsoft.com/office/officeart/2008/layout/AlternatingHexagons"/>
    <dgm:cxn modelId="{972251D9-93BB-4AD8-80B3-43253703CB76}" type="presOf" srcId="{D33C94D9-A622-483B-9EA9-18BD95CCE2B5}" destId="{EDFA340A-A776-4287-8647-C1DA98F24D60}" srcOrd="0" destOrd="0" presId="urn:microsoft.com/office/officeart/2008/layout/AlternatingHexagons"/>
    <dgm:cxn modelId="{A783D8D9-49EA-49B6-A2B9-DC79D50E52C7}" type="presOf" srcId="{0C36B16A-B9D1-49D9-BF21-CF61CB5DB305}" destId="{7AB17F9A-CE05-4094-8154-0265A45EB870}" srcOrd="0" destOrd="0" presId="urn:microsoft.com/office/officeart/2008/layout/AlternatingHexagons"/>
    <dgm:cxn modelId="{4CB935E7-23C5-4A6F-8379-2ACEB00921DD}" srcId="{0F35475C-E332-4B80-90D0-D5C67F720F6F}" destId="{AA68733D-39E3-4E7B-AB4F-408D6CD4C272}" srcOrd="4" destOrd="0" parTransId="{BEE4071A-E4D1-48EE-981A-A91C092ACFCD}" sibTransId="{2755F6C9-B100-4461-B145-C1FB5F8F9307}"/>
    <dgm:cxn modelId="{C75170F1-E599-4697-9380-02156624D384}" type="presOf" srcId="{AA68733D-39E3-4E7B-AB4F-408D6CD4C272}" destId="{40AE7C54-EE40-4A23-959D-E506582A7FC0}" srcOrd="0" destOrd="0" presId="urn:microsoft.com/office/officeart/2008/layout/AlternatingHexagons"/>
    <dgm:cxn modelId="{E23A14FC-9DCA-4B23-9C34-2A606FEFBCB6}" type="presOf" srcId="{2CC56364-F72C-4423-84EB-E9392FF76A2F}" destId="{BFEF1A6B-1775-42BC-91D5-C35C5BE07FB4}" srcOrd="0" destOrd="0" presId="urn:microsoft.com/office/officeart/2008/layout/AlternatingHexagons"/>
    <dgm:cxn modelId="{2EAA9C6E-7C46-426C-8E8E-F6E1285938BA}" type="presParOf" srcId="{9B436E5D-3633-4377-885F-84C277E9175B}" destId="{D153361E-C323-49FA-AAAE-6346430D6E7D}" srcOrd="0" destOrd="0" presId="urn:microsoft.com/office/officeart/2008/layout/AlternatingHexagons"/>
    <dgm:cxn modelId="{1EB79668-AC7F-4C9B-BAF6-1851081E0745}" type="presParOf" srcId="{D153361E-C323-49FA-AAAE-6346430D6E7D}" destId="{43E309E3-6E45-4486-A966-55D473DABF9C}" srcOrd="0" destOrd="0" presId="urn:microsoft.com/office/officeart/2008/layout/AlternatingHexagons"/>
    <dgm:cxn modelId="{DD29A2F8-B075-47A7-A94F-FF2F21A259B9}" type="presParOf" srcId="{D153361E-C323-49FA-AAAE-6346430D6E7D}" destId="{FD528F44-8778-467B-A426-B9FA86550C3E}" srcOrd="1" destOrd="0" presId="urn:microsoft.com/office/officeart/2008/layout/AlternatingHexagons"/>
    <dgm:cxn modelId="{DC2E0108-FE4D-4C30-81A2-B5A58DD8E188}" type="presParOf" srcId="{D153361E-C323-49FA-AAAE-6346430D6E7D}" destId="{A3CA24E9-387A-4BE9-AA40-08112A013F96}" srcOrd="2" destOrd="0" presId="urn:microsoft.com/office/officeart/2008/layout/AlternatingHexagons"/>
    <dgm:cxn modelId="{7FBBB01E-18C8-4A36-ACFA-5C32A208A70F}" type="presParOf" srcId="{D153361E-C323-49FA-AAAE-6346430D6E7D}" destId="{369E1079-7F9B-447F-B08D-EEF5D452E045}" srcOrd="3" destOrd="0" presId="urn:microsoft.com/office/officeart/2008/layout/AlternatingHexagons"/>
    <dgm:cxn modelId="{BC3BD59B-3619-4EE5-9FDD-7E5D7D64D252}" type="presParOf" srcId="{D153361E-C323-49FA-AAAE-6346430D6E7D}" destId="{EDFA340A-A776-4287-8647-C1DA98F24D60}" srcOrd="4" destOrd="0" presId="urn:microsoft.com/office/officeart/2008/layout/AlternatingHexagons"/>
    <dgm:cxn modelId="{1ACDEFD5-750D-401F-9C88-6235C7B4883E}" type="presParOf" srcId="{9B436E5D-3633-4377-885F-84C277E9175B}" destId="{B1BA9D9D-37B1-4F50-B3B8-B08654D984F5}" srcOrd="1" destOrd="0" presId="urn:microsoft.com/office/officeart/2008/layout/AlternatingHexagons"/>
    <dgm:cxn modelId="{5974C077-5411-4801-88FE-9AED6390DFD7}" type="presParOf" srcId="{9B436E5D-3633-4377-885F-84C277E9175B}" destId="{B3263459-DB51-4481-BAC1-7C0E0BB8E18C}" srcOrd="2" destOrd="0" presId="urn:microsoft.com/office/officeart/2008/layout/AlternatingHexagons"/>
    <dgm:cxn modelId="{26F2F847-2FED-4B0C-AAA5-188221F1ECA8}" type="presParOf" srcId="{B3263459-DB51-4481-BAC1-7C0E0BB8E18C}" destId="{1D758567-AB65-4AE0-95B5-BBC3CA4F4366}" srcOrd="0" destOrd="0" presId="urn:microsoft.com/office/officeart/2008/layout/AlternatingHexagons"/>
    <dgm:cxn modelId="{5F8DEEF5-63ED-464C-A7AC-AC040F90E0F1}" type="presParOf" srcId="{B3263459-DB51-4481-BAC1-7C0E0BB8E18C}" destId="{E871E378-09E2-4A56-AA15-0724DC79B0F4}" srcOrd="1" destOrd="0" presId="urn:microsoft.com/office/officeart/2008/layout/AlternatingHexagons"/>
    <dgm:cxn modelId="{D5FE943A-CE37-4201-A03D-3733ADB59CCD}" type="presParOf" srcId="{B3263459-DB51-4481-BAC1-7C0E0BB8E18C}" destId="{C03F45F9-E322-40A8-B4B7-301161AED074}" srcOrd="2" destOrd="0" presId="urn:microsoft.com/office/officeart/2008/layout/AlternatingHexagons"/>
    <dgm:cxn modelId="{BDA69AB8-C73B-4054-8966-77F90B8E76D9}" type="presParOf" srcId="{B3263459-DB51-4481-BAC1-7C0E0BB8E18C}" destId="{0743BC7D-150B-46B8-8484-A519CA89FC23}" srcOrd="3" destOrd="0" presId="urn:microsoft.com/office/officeart/2008/layout/AlternatingHexagons"/>
    <dgm:cxn modelId="{B4ACDCD6-CBB4-49A1-A4D6-4EFBED90FA26}" type="presParOf" srcId="{B3263459-DB51-4481-BAC1-7C0E0BB8E18C}" destId="{C764847B-7559-4B2C-B7E3-3CBA9A360E58}" srcOrd="4" destOrd="0" presId="urn:microsoft.com/office/officeart/2008/layout/AlternatingHexagons"/>
    <dgm:cxn modelId="{5367C754-DFCE-44F5-B380-D1447875D879}" type="presParOf" srcId="{9B436E5D-3633-4377-885F-84C277E9175B}" destId="{3074ABE8-F67B-4D03-879F-BF75E1FCF8D0}" srcOrd="3" destOrd="0" presId="urn:microsoft.com/office/officeart/2008/layout/AlternatingHexagons"/>
    <dgm:cxn modelId="{A8D3C575-28F6-4520-8EF8-0A4CD9B3537B}" type="presParOf" srcId="{9B436E5D-3633-4377-885F-84C277E9175B}" destId="{2AA33180-1867-4CFF-8830-476A2684344F}" srcOrd="4" destOrd="0" presId="urn:microsoft.com/office/officeart/2008/layout/AlternatingHexagons"/>
    <dgm:cxn modelId="{2A26A3A5-2564-41EC-9819-92A3A0451CFA}" type="presParOf" srcId="{2AA33180-1867-4CFF-8830-476A2684344F}" destId="{D8F9FA9A-CD1A-41F1-A4B0-AED935BF1D79}" srcOrd="0" destOrd="0" presId="urn:microsoft.com/office/officeart/2008/layout/AlternatingHexagons"/>
    <dgm:cxn modelId="{AAEA4587-1B08-4692-9C87-BC9C8783EDCE}" type="presParOf" srcId="{2AA33180-1867-4CFF-8830-476A2684344F}" destId="{40C04071-E382-4FB2-B4ED-5587E78E9F55}" srcOrd="1" destOrd="0" presId="urn:microsoft.com/office/officeart/2008/layout/AlternatingHexagons"/>
    <dgm:cxn modelId="{B3EE00A0-9192-4D04-B777-FB0DF066386D}" type="presParOf" srcId="{2AA33180-1867-4CFF-8830-476A2684344F}" destId="{49CDC76B-7FEF-4070-8942-5DA81F786E3E}" srcOrd="2" destOrd="0" presId="urn:microsoft.com/office/officeart/2008/layout/AlternatingHexagons"/>
    <dgm:cxn modelId="{1F6111CA-521A-423A-9191-D1D9859B9EF3}" type="presParOf" srcId="{2AA33180-1867-4CFF-8830-476A2684344F}" destId="{04BB4ED5-1E2B-48C3-A48B-DC4EA20D787B}" srcOrd="3" destOrd="0" presId="urn:microsoft.com/office/officeart/2008/layout/AlternatingHexagons"/>
    <dgm:cxn modelId="{1B6B6253-4BC2-4959-BD76-5E6C7BAA5AE8}" type="presParOf" srcId="{2AA33180-1867-4CFF-8830-476A2684344F}" destId="{BFEF1A6B-1775-42BC-91D5-C35C5BE07FB4}" srcOrd="4" destOrd="0" presId="urn:microsoft.com/office/officeart/2008/layout/AlternatingHexagons"/>
    <dgm:cxn modelId="{7FF37251-FCDD-4603-A639-604E3343B2AF}" type="presParOf" srcId="{9B436E5D-3633-4377-885F-84C277E9175B}" destId="{DEE38CED-4B94-49A8-82C9-A7194B1D1ADB}" srcOrd="5" destOrd="0" presId="urn:microsoft.com/office/officeart/2008/layout/AlternatingHexagons"/>
    <dgm:cxn modelId="{3C12EA0F-9EC1-4228-812F-82B5B0393CE9}" type="presParOf" srcId="{9B436E5D-3633-4377-885F-84C277E9175B}" destId="{BC980464-4AAE-462B-8E66-829E856662B7}" srcOrd="6" destOrd="0" presId="urn:microsoft.com/office/officeart/2008/layout/AlternatingHexagons"/>
    <dgm:cxn modelId="{28D1C1F4-41D3-4270-9DFC-2026195823E5}" type="presParOf" srcId="{BC980464-4AAE-462B-8E66-829E856662B7}" destId="{7AB17F9A-CE05-4094-8154-0265A45EB870}" srcOrd="0" destOrd="0" presId="urn:microsoft.com/office/officeart/2008/layout/AlternatingHexagons"/>
    <dgm:cxn modelId="{0CD1C963-B332-4799-9663-CC95C3616C18}" type="presParOf" srcId="{BC980464-4AAE-462B-8E66-829E856662B7}" destId="{4CAE0DA5-8B73-463D-9DD8-63E2F42DC501}" srcOrd="1" destOrd="0" presId="urn:microsoft.com/office/officeart/2008/layout/AlternatingHexagons"/>
    <dgm:cxn modelId="{7EB50093-34EB-40A5-8E8D-00614F3D6302}" type="presParOf" srcId="{BC980464-4AAE-462B-8E66-829E856662B7}" destId="{7B88309A-827C-4631-85E9-5F8625C2953C}" srcOrd="2" destOrd="0" presId="urn:microsoft.com/office/officeart/2008/layout/AlternatingHexagons"/>
    <dgm:cxn modelId="{121B3689-F805-4D06-9E97-6C53ECD08AD3}" type="presParOf" srcId="{BC980464-4AAE-462B-8E66-829E856662B7}" destId="{AE5C70F4-B221-4181-9620-8D5A80E626F0}" srcOrd="3" destOrd="0" presId="urn:microsoft.com/office/officeart/2008/layout/AlternatingHexagons"/>
    <dgm:cxn modelId="{F3C74B20-7589-41AC-9F47-C2EB4AB3313D}" type="presParOf" srcId="{BC980464-4AAE-462B-8E66-829E856662B7}" destId="{CE4FAF63-1199-4478-A695-F8324A9D56B5}" srcOrd="4" destOrd="0" presId="urn:microsoft.com/office/officeart/2008/layout/AlternatingHexagons"/>
    <dgm:cxn modelId="{7732A618-27F6-4C31-9934-CAE8930AC494}" type="presParOf" srcId="{9B436E5D-3633-4377-885F-84C277E9175B}" destId="{B0F5D6C7-8AAB-4040-82E4-AC8F30F7D750}" srcOrd="7" destOrd="0" presId="urn:microsoft.com/office/officeart/2008/layout/AlternatingHexagons"/>
    <dgm:cxn modelId="{3D9413BF-F917-41B2-957C-80DF6E97E811}" type="presParOf" srcId="{9B436E5D-3633-4377-885F-84C277E9175B}" destId="{D735C6E4-84B0-4250-8BFD-0EF664D8A49B}" srcOrd="8" destOrd="0" presId="urn:microsoft.com/office/officeart/2008/layout/AlternatingHexagons"/>
    <dgm:cxn modelId="{3B4B3E73-5589-4D62-BE8A-BF075FE799CB}" type="presParOf" srcId="{D735C6E4-84B0-4250-8BFD-0EF664D8A49B}" destId="{40AE7C54-EE40-4A23-959D-E506582A7FC0}" srcOrd="0" destOrd="0" presId="urn:microsoft.com/office/officeart/2008/layout/AlternatingHexagons"/>
    <dgm:cxn modelId="{137D1E98-EB18-4304-92B9-9160E6E7FC44}" type="presParOf" srcId="{D735C6E4-84B0-4250-8BFD-0EF664D8A49B}" destId="{FC58CCE6-45C6-4DF1-A62C-33CDF72CF7EF}" srcOrd="1" destOrd="0" presId="urn:microsoft.com/office/officeart/2008/layout/AlternatingHexagons"/>
    <dgm:cxn modelId="{91452178-AACE-4147-B760-E9FE37C3571A}" type="presParOf" srcId="{D735C6E4-84B0-4250-8BFD-0EF664D8A49B}" destId="{3DD6A7A2-8413-47A6-8365-EFF9F575B566}" srcOrd="2" destOrd="0" presId="urn:microsoft.com/office/officeart/2008/layout/AlternatingHexagons"/>
    <dgm:cxn modelId="{3932091A-86CF-4D2D-A65D-FC4E0E552CDF}" type="presParOf" srcId="{D735C6E4-84B0-4250-8BFD-0EF664D8A49B}" destId="{8606F3B5-8CDB-44E9-B9E1-13E8FAED25B9}" srcOrd="3" destOrd="0" presId="urn:microsoft.com/office/officeart/2008/layout/AlternatingHexagons"/>
    <dgm:cxn modelId="{EDD6666F-53FB-4E09-B37B-5DC25AB1C75A}" type="presParOf" srcId="{D735C6E4-84B0-4250-8BFD-0EF664D8A49B}" destId="{7F79F605-E12D-4603-8A19-2F068DE5E54D}" srcOrd="4" destOrd="0" presId="urn:microsoft.com/office/officeart/2008/layout/AlternatingHexagons"/>
    <dgm:cxn modelId="{BE213528-5359-4D8C-B12E-28C498C759F7}" type="presParOf" srcId="{9B436E5D-3633-4377-885F-84C277E9175B}" destId="{11F1C428-AE62-47B4-9DEC-5614C16939FA}" srcOrd="9" destOrd="0" presId="urn:microsoft.com/office/officeart/2008/layout/AlternatingHexagons"/>
    <dgm:cxn modelId="{BBF1AFF4-38B4-433C-889F-97D707E4BFF6}" type="presParOf" srcId="{9B436E5D-3633-4377-885F-84C277E9175B}" destId="{52FD2EF6-42B8-491C-A927-37E75F13F1A3}" srcOrd="10" destOrd="0" presId="urn:microsoft.com/office/officeart/2008/layout/AlternatingHexagons"/>
    <dgm:cxn modelId="{F6575138-8524-4646-BA21-FD60EDB85E30}" type="presParOf" srcId="{52FD2EF6-42B8-491C-A927-37E75F13F1A3}" destId="{3A578E34-0AA7-4B27-AE58-F82869FF1EA0}" srcOrd="0" destOrd="0" presId="urn:microsoft.com/office/officeart/2008/layout/AlternatingHexagons"/>
    <dgm:cxn modelId="{8947073E-82F9-4B96-A5C2-E333084DF49A}" type="presParOf" srcId="{52FD2EF6-42B8-491C-A927-37E75F13F1A3}" destId="{EC8B11BF-F050-434D-ADB1-74B33FE389D2}" srcOrd="1" destOrd="0" presId="urn:microsoft.com/office/officeart/2008/layout/AlternatingHexagons"/>
    <dgm:cxn modelId="{C7647CF3-53D8-414D-B45E-2CF34F942E5F}" type="presParOf" srcId="{52FD2EF6-42B8-491C-A927-37E75F13F1A3}" destId="{C7790534-EEE8-40E5-B70C-95812C0A28CA}" srcOrd="2" destOrd="0" presId="urn:microsoft.com/office/officeart/2008/layout/AlternatingHexagons"/>
    <dgm:cxn modelId="{CACBDFC5-AD08-4212-A5A7-CC019B681DAC}" type="presParOf" srcId="{52FD2EF6-42B8-491C-A927-37E75F13F1A3}" destId="{E4D4420F-901D-482C-B2B7-631A31CA90D7}" srcOrd="3" destOrd="0" presId="urn:microsoft.com/office/officeart/2008/layout/AlternatingHexagons"/>
    <dgm:cxn modelId="{5B4AAEE9-B390-40B1-9D08-49FF75AD0471}" type="presParOf" srcId="{52FD2EF6-42B8-491C-A927-37E75F13F1A3}" destId="{4C1267B5-7AC5-4B63-8FEB-7F4D56556266}" srcOrd="4" destOrd="0" presId="urn:microsoft.com/office/officeart/2008/layout/AlternatingHexagons"/>
    <dgm:cxn modelId="{CB8D6E07-A660-40C4-97B8-D212B8042D3F}" type="presParOf" srcId="{9B436E5D-3633-4377-885F-84C277E9175B}" destId="{51B83F0A-2BED-436C-A6C6-BD6343A72D2B}" srcOrd="11" destOrd="0" presId="urn:microsoft.com/office/officeart/2008/layout/AlternatingHexagons"/>
    <dgm:cxn modelId="{04F76949-A4E8-4C7F-9132-20D8DB136C00}" type="presParOf" srcId="{9B436E5D-3633-4377-885F-84C277E9175B}" destId="{5F6D51D1-5316-4263-B558-B6E87ADE9450}" srcOrd="12" destOrd="0" presId="urn:microsoft.com/office/officeart/2008/layout/AlternatingHexagons"/>
    <dgm:cxn modelId="{5EE32930-0B74-4ECE-8741-7E9E99C951C4}" type="presParOf" srcId="{5F6D51D1-5316-4263-B558-B6E87ADE9450}" destId="{E280D015-DA76-48A5-8FDE-B4B1DDCC3536}" srcOrd="0" destOrd="0" presId="urn:microsoft.com/office/officeart/2008/layout/AlternatingHexagons"/>
    <dgm:cxn modelId="{216D97AD-AB02-4566-8282-183F0BAA0347}" type="presParOf" srcId="{5F6D51D1-5316-4263-B558-B6E87ADE9450}" destId="{C40B9EB5-DC1F-4BCE-9209-19A1D7DA469E}" srcOrd="1" destOrd="0" presId="urn:microsoft.com/office/officeart/2008/layout/AlternatingHexagons"/>
    <dgm:cxn modelId="{74626BB2-45DC-4AFE-9111-8149716F30F6}" type="presParOf" srcId="{5F6D51D1-5316-4263-B558-B6E87ADE9450}" destId="{1CFEAAE4-5D53-4179-8ADF-BF20AFF23C22}" srcOrd="2" destOrd="0" presId="urn:microsoft.com/office/officeart/2008/layout/AlternatingHexagons"/>
    <dgm:cxn modelId="{7E7A54F8-048C-4830-B161-56757AB8ADEF}" type="presParOf" srcId="{5F6D51D1-5316-4263-B558-B6E87ADE9450}" destId="{9F654430-60B5-43CA-BF6B-CB97D99F5C3C}" srcOrd="3" destOrd="0" presId="urn:microsoft.com/office/officeart/2008/layout/AlternatingHexagons"/>
    <dgm:cxn modelId="{ABD675CE-DD55-43B5-A060-CD9558AE0A92}" type="presParOf" srcId="{5F6D51D1-5316-4263-B558-B6E87ADE9450}" destId="{39C13DA9-7D91-4C80-ACB5-1AD4CFE67ED6}" srcOrd="4" destOrd="0" presId="urn:microsoft.com/office/officeart/2008/layout/AlternatingHexagons"/>
    <dgm:cxn modelId="{A9C66C14-340E-410C-B6AC-4928195AD186}" type="presParOf" srcId="{9B436E5D-3633-4377-885F-84C277E9175B}" destId="{074CFFC1-77CD-4F4A-810D-7EC70BA6DC60}" srcOrd="13" destOrd="0" presId="urn:microsoft.com/office/officeart/2008/layout/AlternatingHexagons"/>
    <dgm:cxn modelId="{981652B2-FFD6-413D-93AB-77500E4A31B9}" type="presParOf" srcId="{9B436E5D-3633-4377-885F-84C277E9175B}" destId="{9AC37399-04E3-4CF8-A546-F3F3C178C9D4}" srcOrd="14" destOrd="0" presId="urn:microsoft.com/office/officeart/2008/layout/AlternatingHexagons"/>
    <dgm:cxn modelId="{CBDF0327-0843-45CA-8639-C0557089FE91}" type="presParOf" srcId="{9AC37399-04E3-4CF8-A546-F3F3C178C9D4}" destId="{A78A93FB-B0A8-475C-8DE7-1B0F446DAC87}" srcOrd="0" destOrd="0" presId="urn:microsoft.com/office/officeart/2008/layout/AlternatingHexagons"/>
    <dgm:cxn modelId="{2D7800B4-2CCF-4AB1-914F-0FBCCC2553AC}" type="presParOf" srcId="{9AC37399-04E3-4CF8-A546-F3F3C178C9D4}" destId="{0ED411D8-2195-453A-8FC2-D05AFD7E1CCF}" srcOrd="1" destOrd="0" presId="urn:microsoft.com/office/officeart/2008/layout/AlternatingHexagons"/>
    <dgm:cxn modelId="{F5B533A0-E967-4201-8EE1-6733889239BE}" type="presParOf" srcId="{9AC37399-04E3-4CF8-A546-F3F3C178C9D4}" destId="{508135CE-4E78-4CF8-9FD1-69D2394E7F06}" srcOrd="2" destOrd="0" presId="urn:microsoft.com/office/officeart/2008/layout/AlternatingHexagons"/>
    <dgm:cxn modelId="{877D8A56-556B-4673-9F0B-A8B5B2F26292}" type="presParOf" srcId="{9AC37399-04E3-4CF8-A546-F3F3C178C9D4}" destId="{864798F9-B86D-4752-874A-984369AEDAF5}" srcOrd="3" destOrd="0" presId="urn:microsoft.com/office/officeart/2008/layout/AlternatingHexagons"/>
    <dgm:cxn modelId="{F2BF3AA5-4870-4BE9-B216-51E2D874CC37}" type="presParOf" srcId="{9AC37399-04E3-4CF8-A546-F3F3C178C9D4}" destId="{7EBD3C01-A5B9-4344-AC70-1C914E25DA6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F6701-34DC-4A7E-A519-142F6A8F5468}">
      <dsp:nvSpPr>
        <dsp:cNvPr id="0" name=""/>
        <dsp:cNvSpPr/>
      </dsp:nvSpPr>
      <dsp:spPr>
        <a:xfrm rot="16200000">
          <a:off x="-1354968" y="2090186"/>
          <a:ext cx="3169919" cy="363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0733" bIns="0" numCol="1" spcCol="1270" anchor="t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700" kern="1200" dirty="0">
              <a:solidFill>
                <a:schemeClr val="accent2"/>
              </a:solidFill>
            </a:rPr>
            <a:t>Smurtas ir suicidinė elgsena</a:t>
          </a:r>
        </a:p>
      </dsp:txBody>
      <dsp:txXfrm>
        <a:off x="-1354968" y="2090186"/>
        <a:ext cx="3169919" cy="363665"/>
      </dsp:txXfrm>
    </dsp:sp>
    <dsp:sp modelId="{F6D45658-E429-4A25-B7DF-6A7F910E3B0E}">
      <dsp:nvSpPr>
        <dsp:cNvPr id="0" name=""/>
        <dsp:cNvSpPr/>
      </dsp:nvSpPr>
      <dsp:spPr>
        <a:xfrm>
          <a:off x="411824" y="687059"/>
          <a:ext cx="1811442" cy="3169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320733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1400" kern="1200" dirty="0"/>
            <a:t>2019 m. Lietuvoje nusižudė 658 asmenys (539 vyrai ir 119 moterų)</a:t>
          </a:r>
        </a:p>
      </dsp:txBody>
      <dsp:txXfrm>
        <a:off x="411824" y="687059"/>
        <a:ext cx="1811442" cy="3169919"/>
      </dsp:txXfrm>
    </dsp:sp>
    <dsp:sp modelId="{95473827-AE01-4742-9EF3-F2F63BF48D18}">
      <dsp:nvSpPr>
        <dsp:cNvPr id="0" name=""/>
        <dsp:cNvSpPr/>
      </dsp:nvSpPr>
      <dsp:spPr>
        <a:xfrm>
          <a:off x="48158" y="207020"/>
          <a:ext cx="727331" cy="72733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FB415-04BD-4A6D-BD1B-9A7EEE55C166}">
      <dsp:nvSpPr>
        <dsp:cNvPr id="0" name=""/>
        <dsp:cNvSpPr/>
      </dsp:nvSpPr>
      <dsp:spPr>
        <a:xfrm rot="16200000">
          <a:off x="1289738" y="2090186"/>
          <a:ext cx="3169919" cy="363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0733" bIns="0" numCol="1" spcCol="1270" anchor="t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700" kern="1200" dirty="0">
              <a:solidFill>
                <a:schemeClr val="accent2"/>
              </a:solidFill>
            </a:rPr>
            <a:t>Institucionalizacija</a:t>
          </a:r>
        </a:p>
      </dsp:txBody>
      <dsp:txXfrm>
        <a:off x="1289738" y="2090186"/>
        <a:ext cx="3169919" cy="363665"/>
      </dsp:txXfrm>
    </dsp:sp>
    <dsp:sp modelId="{DEE524ED-6823-4BE8-A5F9-6B128C647727}">
      <dsp:nvSpPr>
        <dsp:cNvPr id="0" name=""/>
        <dsp:cNvSpPr/>
      </dsp:nvSpPr>
      <dsp:spPr>
        <a:xfrm>
          <a:off x="3056531" y="687059"/>
          <a:ext cx="1811442" cy="3169919"/>
        </a:xfrm>
        <a:prstGeom prst="rect">
          <a:avLst/>
        </a:prstGeom>
        <a:solidFill>
          <a:schemeClr val="accent2">
            <a:hueOff val="492851"/>
            <a:satOff val="-11641"/>
            <a:lumOff val="-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320733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t-LT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1700" b="0" i="0" kern="1200" dirty="0"/>
            <a:t>~ 5.6 tūkst. suaugusių asmenų gyvena stacionariose globos įstaigose</a:t>
          </a:r>
          <a:endParaRPr lang="lt-LT" sz="1700" kern="1200" dirty="0"/>
        </a:p>
      </dsp:txBody>
      <dsp:txXfrm>
        <a:off x="3056531" y="687059"/>
        <a:ext cx="1811442" cy="3169919"/>
      </dsp:txXfrm>
    </dsp:sp>
    <dsp:sp modelId="{147212A9-ECD2-4AD0-8903-DB479E7415AE}">
      <dsp:nvSpPr>
        <dsp:cNvPr id="0" name=""/>
        <dsp:cNvSpPr/>
      </dsp:nvSpPr>
      <dsp:spPr>
        <a:xfrm>
          <a:off x="2692865" y="207020"/>
          <a:ext cx="727331" cy="727331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46000" r="-46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ABD4A-437E-4E3C-A4AE-7582B054EADC}">
      <dsp:nvSpPr>
        <dsp:cNvPr id="0" name=""/>
        <dsp:cNvSpPr/>
      </dsp:nvSpPr>
      <dsp:spPr>
        <a:xfrm rot="16200000">
          <a:off x="3934446" y="2090186"/>
          <a:ext cx="3169919" cy="363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0733" bIns="0" numCol="1" spcCol="1270" anchor="t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700" kern="1200" dirty="0">
              <a:solidFill>
                <a:schemeClr val="accent2"/>
              </a:solidFill>
            </a:rPr>
            <a:t>Veiksnumo apribojimas</a:t>
          </a:r>
        </a:p>
      </dsp:txBody>
      <dsp:txXfrm>
        <a:off x="3934446" y="2090186"/>
        <a:ext cx="3169919" cy="363665"/>
      </dsp:txXfrm>
    </dsp:sp>
    <dsp:sp modelId="{90A3AD74-18CD-4CDC-B2B6-361E25DB0487}">
      <dsp:nvSpPr>
        <dsp:cNvPr id="0" name=""/>
        <dsp:cNvSpPr/>
      </dsp:nvSpPr>
      <dsp:spPr>
        <a:xfrm>
          <a:off x="5749397" y="734830"/>
          <a:ext cx="1811442" cy="3169919"/>
        </a:xfrm>
        <a:prstGeom prst="rect">
          <a:avLst/>
        </a:prstGeom>
        <a:solidFill>
          <a:schemeClr val="accent2">
            <a:hueOff val="985703"/>
            <a:satOff val="-23282"/>
            <a:lumOff val="-352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320733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t-LT" sz="1700" kern="1200" dirty="0">
            <a:solidFill>
              <a:schemeClr val="accent2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1700" b="0" i="0" kern="1200" dirty="0"/>
            <a:t>~3 tūkst. asmenų veiksnumas apribotas sveikatos priežiūros srityje</a:t>
          </a:r>
          <a:endParaRPr lang="lt-LT" sz="1700" kern="1200" dirty="0"/>
        </a:p>
      </dsp:txBody>
      <dsp:txXfrm>
        <a:off x="5749397" y="734830"/>
        <a:ext cx="1811442" cy="3169919"/>
      </dsp:txXfrm>
    </dsp:sp>
    <dsp:sp modelId="{A751408F-4F46-470F-9728-6DE036B0B81A}">
      <dsp:nvSpPr>
        <dsp:cNvPr id="0" name=""/>
        <dsp:cNvSpPr/>
      </dsp:nvSpPr>
      <dsp:spPr>
        <a:xfrm>
          <a:off x="5337573" y="207020"/>
          <a:ext cx="727331" cy="727331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22000" r="-22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ACDCE-8A62-4D27-80C6-1980A5DC3175}">
      <dsp:nvSpPr>
        <dsp:cNvPr id="0" name=""/>
        <dsp:cNvSpPr/>
      </dsp:nvSpPr>
      <dsp:spPr>
        <a:xfrm rot="5400000">
          <a:off x="200848" y="1794245"/>
          <a:ext cx="595630" cy="99111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848AFA-83AD-46D6-862C-C0721E5BEC3D}">
      <dsp:nvSpPr>
        <dsp:cNvPr id="0" name=""/>
        <dsp:cNvSpPr/>
      </dsp:nvSpPr>
      <dsp:spPr>
        <a:xfrm>
          <a:off x="101422" y="2090375"/>
          <a:ext cx="894785" cy="784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000" kern="1200" dirty="0"/>
            <a:t>Vaikų linija,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000" kern="1200" dirty="0"/>
            <a:t>Pagalbos vaikams linija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1000" kern="1200" dirty="0"/>
        </a:p>
      </dsp:txBody>
      <dsp:txXfrm>
        <a:off x="101422" y="2090375"/>
        <a:ext cx="894785" cy="784331"/>
      </dsp:txXfrm>
    </dsp:sp>
    <dsp:sp modelId="{26E4218C-1653-45DC-B12C-7834ADDC3EDA}">
      <dsp:nvSpPr>
        <dsp:cNvPr id="0" name=""/>
        <dsp:cNvSpPr/>
      </dsp:nvSpPr>
      <dsp:spPr>
        <a:xfrm>
          <a:off x="827380" y="1721278"/>
          <a:ext cx="168827" cy="168827"/>
        </a:xfrm>
        <a:prstGeom prst="triangle">
          <a:avLst>
            <a:gd name="adj" fmla="val 100000"/>
          </a:avLst>
        </a:prstGeom>
        <a:solidFill>
          <a:schemeClr val="accent2">
            <a:hueOff val="82142"/>
            <a:satOff val="-1940"/>
            <a:lumOff val="-294"/>
            <a:alphaOff val="0"/>
          </a:schemeClr>
        </a:solidFill>
        <a:ln w="9525" cap="flat" cmpd="sng" algn="ctr">
          <a:solidFill>
            <a:schemeClr val="accent2">
              <a:hueOff val="82142"/>
              <a:satOff val="-1940"/>
              <a:lumOff val="-294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12A8D3C-8919-4767-9F79-FA1BCEA2F40F}">
      <dsp:nvSpPr>
        <dsp:cNvPr id="0" name=""/>
        <dsp:cNvSpPr/>
      </dsp:nvSpPr>
      <dsp:spPr>
        <a:xfrm rot="5400000">
          <a:off x="1296239" y="1523189"/>
          <a:ext cx="595630" cy="99111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164284"/>
            <a:satOff val="-3880"/>
            <a:lumOff val="-588"/>
            <a:alphaOff val="0"/>
          </a:schemeClr>
        </a:solidFill>
        <a:ln w="9525" cap="flat" cmpd="sng" algn="ctr">
          <a:solidFill>
            <a:schemeClr val="accent2">
              <a:hueOff val="164284"/>
              <a:satOff val="-3880"/>
              <a:lumOff val="-588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6B6166-0F74-45F9-B98D-9B2986C51AC8}">
      <dsp:nvSpPr>
        <dsp:cNvPr id="0" name=""/>
        <dsp:cNvSpPr/>
      </dsp:nvSpPr>
      <dsp:spPr>
        <a:xfrm>
          <a:off x="1196814" y="1819319"/>
          <a:ext cx="894785" cy="784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000" kern="1200" dirty="0"/>
            <a:t>Jaunimo linija,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000" kern="1200" dirty="0"/>
            <a:t> linija „</a:t>
          </a:r>
          <a:r>
            <a:rPr lang="lt-LT" sz="1000" kern="1200" dirty="0" err="1"/>
            <a:t>Doverija</a:t>
          </a:r>
          <a:r>
            <a:rPr lang="lt-LT" sz="1000" kern="1200" dirty="0"/>
            <a:t>“</a:t>
          </a:r>
        </a:p>
      </dsp:txBody>
      <dsp:txXfrm>
        <a:off x="1196814" y="1819319"/>
        <a:ext cx="894785" cy="784331"/>
      </dsp:txXfrm>
    </dsp:sp>
    <dsp:sp modelId="{4EFE7976-E561-411C-9279-41838E831CAF}">
      <dsp:nvSpPr>
        <dsp:cNvPr id="0" name=""/>
        <dsp:cNvSpPr/>
      </dsp:nvSpPr>
      <dsp:spPr>
        <a:xfrm>
          <a:off x="1922772" y="1450222"/>
          <a:ext cx="168827" cy="168827"/>
        </a:xfrm>
        <a:prstGeom prst="triangle">
          <a:avLst>
            <a:gd name="adj" fmla="val 100000"/>
          </a:avLst>
        </a:prstGeom>
        <a:solidFill>
          <a:schemeClr val="accent2">
            <a:hueOff val="246426"/>
            <a:satOff val="-5820"/>
            <a:lumOff val="-882"/>
            <a:alphaOff val="0"/>
          </a:schemeClr>
        </a:solidFill>
        <a:ln w="9525" cap="flat" cmpd="sng" algn="ctr">
          <a:solidFill>
            <a:schemeClr val="accent2">
              <a:hueOff val="246426"/>
              <a:satOff val="-5820"/>
              <a:lumOff val="-882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9179AC-09FE-4ED1-84F2-649910FB86C1}">
      <dsp:nvSpPr>
        <dsp:cNvPr id="0" name=""/>
        <dsp:cNvSpPr/>
      </dsp:nvSpPr>
      <dsp:spPr>
        <a:xfrm rot="5400000">
          <a:off x="2391631" y="1252133"/>
          <a:ext cx="595630" cy="99111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328568"/>
            <a:satOff val="-7761"/>
            <a:lumOff val="-1176"/>
            <a:alphaOff val="0"/>
          </a:schemeClr>
        </a:solidFill>
        <a:ln w="9525" cap="flat" cmpd="sng" algn="ctr">
          <a:solidFill>
            <a:schemeClr val="accent2">
              <a:hueOff val="328568"/>
              <a:satOff val="-7761"/>
              <a:lumOff val="-1176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144549-9ABD-4BB1-907E-6CC0E010E2AB}">
      <dsp:nvSpPr>
        <dsp:cNvPr id="0" name=""/>
        <dsp:cNvSpPr/>
      </dsp:nvSpPr>
      <dsp:spPr>
        <a:xfrm>
          <a:off x="2292206" y="1548263"/>
          <a:ext cx="894785" cy="784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000" kern="1200" dirty="0"/>
            <a:t>Vilties linija</a:t>
          </a:r>
        </a:p>
      </dsp:txBody>
      <dsp:txXfrm>
        <a:off x="2292206" y="1548263"/>
        <a:ext cx="894785" cy="784331"/>
      </dsp:txXfrm>
    </dsp:sp>
    <dsp:sp modelId="{ADBE169F-9995-46F3-B883-1F9E8CB78E26}">
      <dsp:nvSpPr>
        <dsp:cNvPr id="0" name=""/>
        <dsp:cNvSpPr/>
      </dsp:nvSpPr>
      <dsp:spPr>
        <a:xfrm>
          <a:off x="3018163" y="1179166"/>
          <a:ext cx="168827" cy="168827"/>
        </a:xfrm>
        <a:prstGeom prst="triangle">
          <a:avLst>
            <a:gd name="adj" fmla="val 100000"/>
          </a:avLst>
        </a:prstGeom>
        <a:solidFill>
          <a:schemeClr val="accent2">
            <a:hueOff val="410709"/>
            <a:satOff val="-9701"/>
            <a:lumOff val="-1470"/>
            <a:alphaOff val="0"/>
          </a:schemeClr>
        </a:solidFill>
        <a:ln w="9525" cap="flat" cmpd="sng" algn="ctr">
          <a:solidFill>
            <a:schemeClr val="accent2">
              <a:hueOff val="410709"/>
              <a:satOff val="-9701"/>
              <a:lumOff val="-1470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877485-7647-4362-ADC7-EF5E50901EE2}">
      <dsp:nvSpPr>
        <dsp:cNvPr id="0" name=""/>
        <dsp:cNvSpPr/>
      </dsp:nvSpPr>
      <dsp:spPr>
        <a:xfrm rot="5400000">
          <a:off x="3487023" y="981077"/>
          <a:ext cx="595630" cy="99111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492851"/>
            <a:satOff val="-11641"/>
            <a:lumOff val="-1765"/>
            <a:alphaOff val="0"/>
          </a:schemeClr>
        </a:solidFill>
        <a:ln w="9525" cap="flat" cmpd="sng" algn="ctr">
          <a:solidFill>
            <a:schemeClr val="accent2">
              <a:hueOff val="492851"/>
              <a:satOff val="-11641"/>
              <a:lumOff val="-1765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1117AA-1B33-4476-8BD5-82B1124CE39F}">
      <dsp:nvSpPr>
        <dsp:cNvPr id="0" name=""/>
        <dsp:cNvSpPr/>
      </dsp:nvSpPr>
      <dsp:spPr>
        <a:xfrm>
          <a:off x="3387597" y="1277207"/>
          <a:ext cx="894785" cy="784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000" kern="1200" dirty="0"/>
            <a:t>Pagalbos moterims linija</a:t>
          </a:r>
        </a:p>
      </dsp:txBody>
      <dsp:txXfrm>
        <a:off x="3387597" y="1277207"/>
        <a:ext cx="894785" cy="784331"/>
      </dsp:txXfrm>
    </dsp:sp>
    <dsp:sp modelId="{B4A70588-066D-46F4-8A28-D0CAA3D6DAC0}">
      <dsp:nvSpPr>
        <dsp:cNvPr id="0" name=""/>
        <dsp:cNvSpPr/>
      </dsp:nvSpPr>
      <dsp:spPr>
        <a:xfrm>
          <a:off x="4113555" y="908110"/>
          <a:ext cx="168827" cy="168827"/>
        </a:xfrm>
        <a:prstGeom prst="triangle">
          <a:avLst>
            <a:gd name="adj" fmla="val 100000"/>
          </a:avLst>
        </a:prstGeom>
        <a:solidFill>
          <a:schemeClr val="accent2">
            <a:hueOff val="574993"/>
            <a:satOff val="-13581"/>
            <a:lumOff val="-2059"/>
            <a:alphaOff val="0"/>
          </a:schemeClr>
        </a:solidFill>
        <a:ln w="9525" cap="flat" cmpd="sng" algn="ctr">
          <a:solidFill>
            <a:schemeClr val="accent2">
              <a:hueOff val="574993"/>
              <a:satOff val="-13581"/>
              <a:lumOff val="-2059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D6941D4-C044-4B62-A07C-8ECEBE7D963D}">
      <dsp:nvSpPr>
        <dsp:cNvPr id="0" name=""/>
        <dsp:cNvSpPr/>
      </dsp:nvSpPr>
      <dsp:spPr>
        <a:xfrm rot="5400000">
          <a:off x="4582415" y="710021"/>
          <a:ext cx="595630" cy="99111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657135"/>
            <a:satOff val="-15521"/>
            <a:lumOff val="-2353"/>
            <a:alphaOff val="0"/>
          </a:schemeClr>
        </a:solidFill>
        <a:ln w="9525" cap="flat" cmpd="sng" algn="ctr">
          <a:solidFill>
            <a:schemeClr val="accent2">
              <a:hueOff val="657135"/>
              <a:satOff val="-15521"/>
              <a:lumOff val="-2353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093D664-0C6D-4257-8A03-D6E4B3DFBB57}">
      <dsp:nvSpPr>
        <dsp:cNvPr id="0" name=""/>
        <dsp:cNvSpPr/>
      </dsp:nvSpPr>
      <dsp:spPr>
        <a:xfrm>
          <a:off x="4482989" y="1006152"/>
          <a:ext cx="894785" cy="784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000" kern="1200" dirty="0"/>
            <a:t>Nelik Vienas, Vyrų linija</a:t>
          </a:r>
        </a:p>
      </dsp:txBody>
      <dsp:txXfrm>
        <a:off x="4482989" y="1006152"/>
        <a:ext cx="894785" cy="784331"/>
      </dsp:txXfrm>
    </dsp:sp>
    <dsp:sp modelId="{0E3CF8F9-7C57-4802-9E21-AE8561F62505}">
      <dsp:nvSpPr>
        <dsp:cNvPr id="0" name=""/>
        <dsp:cNvSpPr/>
      </dsp:nvSpPr>
      <dsp:spPr>
        <a:xfrm>
          <a:off x="5208947" y="637054"/>
          <a:ext cx="168827" cy="168827"/>
        </a:xfrm>
        <a:prstGeom prst="triangle">
          <a:avLst>
            <a:gd name="adj" fmla="val 100000"/>
          </a:avLst>
        </a:prstGeom>
        <a:solidFill>
          <a:schemeClr val="accent2">
            <a:hueOff val="739277"/>
            <a:satOff val="-17461"/>
            <a:lumOff val="-2647"/>
            <a:alphaOff val="0"/>
          </a:schemeClr>
        </a:solidFill>
        <a:ln w="9525" cap="flat" cmpd="sng" algn="ctr">
          <a:solidFill>
            <a:schemeClr val="accent2">
              <a:hueOff val="739277"/>
              <a:satOff val="-17461"/>
              <a:lumOff val="-2647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60117F-0C36-4775-A29E-D6DE520F9E4C}">
      <dsp:nvSpPr>
        <dsp:cNvPr id="0" name=""/>
        <dsp:cNvSpPr/>
      </dsp:nvSpPr>
      <dsp:spPr>
        <a:xfrm rot="5400000">
          <a:off x="5677807" y="438966"/>
          <a:ext cx="595630" cy="99111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821419"/>
            <a:satOff val="-19402"/>
            <a:lumOff val="-2941"/>
            <a:alphaOff val="0"/>
          </a:schemeClr>
        </a:solidFill>
        <a:ln w="9525" cap="flat" cmpd="sng" algn="ctr">
          <a:solidFill>
            <a:schemeClr val="accent2">
              <a:hueOff val="821419"/>
              <a:satOff val="-19402"/>
              <a:lumOff val="-2941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867CA7-2147-458D-BA50-2677F7879B5D}">
      <dsp:nvSpPr>
        <dsp:cNvPr id="0" name=""/>
        <dsp:cNvSpPr/>
      </dsp:nvSpPr>
      <dsp:spPr>
        <a:xfrm>
          <a:off x="5578381" y="735096"/>
          <a:ext cx="894785" cy="784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000" kern="1200" dirty="0"/>
            <a:t>Tėvų linija</a:t>
          </a:r>
        </a:p>
      </dsp:txBody>
      <dsp:txXfrm>
        <a:off x="5578381" y="735096"/>
        <a:ext cx="894785" cy="784331"/>
      </dsp:txXfrm>
    </dsp:sp>
    <dsp:sp modelId="{085600FF-4058-4FF8-923C-E11D439CE0AF}">
      <dsp:nvSpPr>
        <dsp:cNvPr id="0" name=""/>
        <dsp:cNvSpPr/>
      </dsp:nvSpPr>
      <dsp:spPr>
        <a:xfrm>
          <a:off x="6304339" y="365999"/>
          <a:ext cx="168827" cy="168827"/>
        </a:xfrm>
        <a:prstGeom prst="triangle">
          <a:avLst>
            <a:gd name="adj" fmla="val 100000"/>
          </a:avLst>
        </a:prstGeom>
        <a:solidFill>
          <a:schemeClr val="accent2">
            <a:hueOff val="903561"/>
            <a:satOff val="-21342"/>
            <a:lumOff val="-3235"/>
            <a:alphaOff val="0"/>
          </a:schemeClr>
        </a:solidFill>
        <a:ln w="9525" cap="flat" cmpd="sng" algn="ctr">
          <a:solidFill>
            <a:schemeClr val="accent2">
              <a:hueOff val="903561"/>
              <a:satOff val="-21342"/>
              <a:lumOff val="-3235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F815599-1128-4256-845B-28B8C051BBBC}">
      <dsp:nvSpPr>
        <dsp:cNvPr id="0" name=""/>
        <dsp:cNvSpPr/>
      </dsp:nvSpPr>
      <dsp:spPr>
        <a:xfrm rot="5400000">
          <a:off x="6773199" y="167910"/>
          <a:ext cx="595630" cy="99111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985703"/>
            <a:satOff val="-23282"/>
            <a:lumOff val="-3529"/>
            <a:alphaOff val="0"/>
          </a:schemeClr>
        </a:solidFill>
        <a:ln w="9525" cap="flat" cmpd="sng" algn="ctr">
          <a:solidFill>
            <a:schemeClr val="accent2">
              <a:hueOff val="985703"/>
              <a:satOff val="-23282"/>
              <a:lumOff val="-3529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30CD60-BB72-4170-9836-A51F91EA7E7E}">
      <dsp:nvSpPr>
        <dsp:cNvPr id="0" name=""/>
        <dsp:cNvSpPr/>
      </dsp:nvSpPr>
      <dsp:spPr>
        <a:xfrm>
          <a:off x="6673773" y="464040"/>
          <a:ext cx="894785" cy="784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000" kern="1200" dirty="0"/>
            <a:t>Sidabrinė linija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1000" kern="1200" dirty="0"/>
        </a:p>
      </dsp:txBody>
      <dsp:txXfrm>
        <a:off x="6673773" y="464040"/>
        <a:ext cx="894785" cy="784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143E7-341D-49F3-AD18-B9E2C72D54C7}">
      <dsp:nvSpPr>
        <dsp:cNvPr id="0" name=""/>
        <dsp:cNvSpPr/>
      </dsp:nvSpPr>
      <dsp:spPr>
        <a:xfrm>
          <a:off x="0" y="269304"/>
          <a:ext cx="8136904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514" tIns="249936" rIns="63151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1200" kern="1200" dirty="0"/>
            <a:t>įrodymais grįsta, integruota, visapusiška, į šeimą orientuota elgesio keitimo programa, skirta 11-19 metų vaikams ir jauniems žmonėms, kuriems būdingos kompleksinės elgesio problemos. MDFT programos metu yra dirbama ne tik su pačiu vaiku/jaunuoliu, tačiau taip pat ir su visa jo artimąja aplinka.</a:t>
          </a:r>
        </a:p>
      </dsp:txBody>
      <dsp:txXfrm>
        <a:off x="0" y="269304"/>
        <a:ext cx="8136904" cy="982800"/>
      </dsp:txXfrm>
    </dsp:sp>
    <dsp:sp modelId="{1A1332CF-FD1B-4474-87C8-3E8AFD290FCF}">
      <dsp:nvSpPr>
        <dsp:cNvPr id="0" name=""/>
        <dsp:cNvSpPr/>
      </dsp:nvSpPr>
      <dsp:spPr>
        <a:xfrm>
          <a:off x="374183" y="87944"/>
          <a:ext cx="5695832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MDFT programa</a:t>
          </a:r>
        </a:p>
      </dsp:txBody>
      <dsp:txXfrm>
        <a:off x="391476" y="105237"/>
        <a:ext cx="5661246" cy="319654"/>
      </dsp:txXfrm>
    </dsp:sp>
    <dsp:sp modelId="{07BE2F60-254A-4837-B3B2-8A43B8DC7B16}">
      <dsp:nvSpPr>
        <dsp:cNvPr id="0" name=""/>
        <dsp:cNvSpPr/>
      </dsp:nvSpPr>
      <dsp:spPr>
        <a:xfrm>
          <a:off x="0" y="1500377"/>
          <a:ext cx="8136904" cy="500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328568"/>
              <a:satOff val="-7761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514" tIns="249936" rIns="63151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1200" kern="1200" dirty="0"/>
            <a:t>Psichosocialinė pagalba.</a:t>
          </a:r>
        </a:p>
      </dsp:txBody>
      <dsp:txXfrm>
        <a:off x="0" y="1500377"/>
        <a:ext cx="8136904" cy="500850"/>
      </dsp:txXfrm>
    </dsp:sp>
    <dsp:sp modelId="{5EFDBD9A-B3B0-499C-871E-74945FE03401}">
      <dsp:nvSpPr>
        <dsp:cNvPr id="0" name=""/>
        <dsp:cNvSpPr/>
      </dsp:nvSpPr>
      <dsp:spPr>
        <a:xfrm>
          <a:off x="406845" y="1316904"/>
          <a:ext cx="5695832" cy="354240"/>
        </a:xfrm>
        <a:prstGeom prst="roundRect">
          <a:avLst/>
        </a:prstGeom>
        <a:solidFill>
          <a:schemeClr val="accent2">
            <a:hueOff val="328568"/>
            <a:satOff val="-7761"/>
            <a:lumOff val="-117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Kompleksinės paslaugos šeimai</a:t>
          </a:r>
        </a:p>
      </dsp:txBody>
      <dsp:txXfrm>
        <a:off x="424138" y="1334197"/>
        <a:ext cx="5661246" cy="319654"/>
      </dsp:txXfrm>
    </dsp:sp>
    <dsp:sp modelId="{245307E3-347E-4CB0-A166-2CCE46770F5F}">
      <dsp:nvSpPr>
        <dsp:cNvPr id="0" name=""/>
        <dsp:cNvSpPr/>
      </dsp:nvSpPr>
      <dsp:spPr>
        <a:xfrm>
          <a:off x="0" y="2236794"/>
          <a:ext cx="8136904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657135"/>
              <a:satOff val="-15521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514" tIns="249936" rIns="63151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1200" kern="1200" dirty="0"/>
            <a:t>Pasirengimo šeimai ir tėvystės įgūdžių ugdymo organizavimas, psichologinės pagalbos teikimas asmenims, išgyvenantiems krizę ar patyrusiems traumuojančių emocinių išgyvenimų, jų šeimoms, artimiesiems; pagalbos sau grupių organizavimas; Tėvų linija.</a:t>
          </a:r>
        </a:p>
      </dsp:txBody>
      <dsp:txXfrm>
        <a:off x="0" y="2236794"/>
        <a:ext cx="8136904" cy="831600"/>
      </dsp:txXfrm>
    </dsp:sp>
    <dsp:sp modelId="{59821C03-AFD1-40D4-BCC2-EDFA2B1D9D04}">
      <dsp:nvSpPr>
        <dsp:cNvPr id="0" name=""/>
        <dsp:cNvSpPr/>
      </dsp:nvSpPr>
      <dsp:spPr>
        <a:xfrm>
          <a:off x="406845" y="2059675"/>
          <a:ext cx="5695832" cy="354240"/>
        </a:xfrm>
        <a:prstGeom prst="roundRect">
          <a:avLst/>
        </a:prstGeom>
        <a:solidFill>
          <a:schemeClr val="accent2">
            <a:hueOff val="657135"/>
            <a:satOff val="-15521"/>
            <a:lumOff val="-235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Pozityvi tėvystė</a:t>
          </a:r>
        </a:p>
      </dsp:txBody>
      <dsp:txXfrm>
        <a:off x="424138" y="2076968"/>
        <a:ext cx="5661246" cy="319654"/>
      </dsp:txXfrm>
    </dsp:sp>
    <dsp:sp modelId="{FB3E941D-F31C-45C3-907E-1DC4456134F3}">
      <dsp:nvSpPr>
        <dsp:cNvPr id="0" name=""/>
        <dsp:cNvSpPr/>
      </dsp:nvSpPr>
      <dsp:spPr>
        <a:xfrm>
          <a:off x="0" y="3310315"/>
          <a:ext cx="8136904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985703"/>
              <a:satOff val="-23282"/>
              <a:lumOff val="-3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514" tIns="249936" rIns="63151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1200" kern="1200" dirty="0"/>
            <a:t>Teikiama trumpalaikė pagalba Vaikų, nukentėjusių nuo seksualinės prievartos, pagalbos centre, apimant ir psichologinę pagalbą bei pagalbą vaiko šeimos nariams.</a:t>
          </a:r>
        </a:p>
      </dsp:txBody>
      <dsp:txXfrm>
        <a:off x="0" y="3310315"/>
        <a:ext cx="8136904" cy="661500"/>
      </dsp:txXfrm>
    </dsp:sp>
    <dsp:sp modelId="{5454C74D-FC37-4EF5-A2EC-2FB356A411E3}">
      <dsp:nvSpPr>
        <dsp:cNvPr id="0" name=""/>
        <dsp:cNvSpPr/>
      </dsp:nvSpPr>
      <dsp:spPr>
        <a:xfrm>
          <a:off x="406845" y="3133194"/>
          <a:ext cx="5695832" cy="354240"/>
        </a:xfrm>
        <a:prstGeom prst="roundRect">
          <a:avLst/>
        </a:prstGeom>
        <a:solidFill>
          <a:schemeClr val="accent2">
            <a:hueOff val="985703"/>
            <a:satOff val="-23282"/>
            <a:lumOff val="-352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Vaikai, nukentėję nuo seksualinės prievartos</a:t>
          </a:r>
        </a:p>
      </dsp:txBody>
      <dsp:txXfrm>
        <a:off x="424138" y="3150487"/>
        <a:ext cx="5661246" cy="319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229C8-6227-469A-A424-68150CF744C8}">
      <dsp:nvSpPr>
        <dsp:cNvPr id="0" name=""/>
        <dsp:cNvSpPr/>
      </dsp:nvSpPr>
      <dsp:spPr>
        <a:xfrm rot="5400000">
          <a:off x="380755" y="1327890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48BEA-26D9-4EA8-9F0A-D40A3E205200}">
      <dsp:nvSpPr>
        <dsp:cNvPr id="0" name=""/>
        <dsp:cNvSpPr/>
      </dsp:nvSpPr>
      <dsp:spPr>
        <a:xfrm>
          <a:off x="190544" y="1894416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Gyvenamosios vietos suteikimas</a:t>
          </a:r>
        </a:p>
      </dsp:txBody>
      <dsp:txXfrm>
        <a:off x="190544" y="1894416"/>
        <a:ext cx="1711813" cy="1500505"/>
      </dsp:txXfrm>
    </dsp:sp>
    <dsp:sp modelId="{DDDE6036-F95B-41C8-9065-BED1555B4E2B}">
      <dsp:nvSpPr>
        <dsp:cNvPr id="0" name=""/>
        <dsp:cNvSpPr/>
      </dsp:nvSpPr>
      <dsp:spPr>
        <a:xfrm>
          <a:off x="1579374" y="1188296"/>
          <a:ext cx="322983" cy="322983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89950-685E-46F9-BA06-164FD07F1CBD}">
      <dsp:nvSpPr>
        <dsp:cNvPr id="0" name=""/>
        <dsp:cNvSpPr/>
      </dsp:nvSpPr>
      <dsp:spPr>
        <a:xfrm rot="5400000">
          <a:off x="2476349" y="809333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A7DAF-4E04-4589-8998-8508A9BF9385}">
      <dsp:nvSpPr>
        <dsp:cNvPr id="0" name=""/>
        <dsp:cNvSpPr/>
      </dsp:nvSpPr>
      <dsp:spPr>
        <a:xfrm>
          <a:off x="2286138" y="1375860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Asmeninės pagalbos teikimas</a:t>
          </a:r>
        </a:p>
      </dsp:txBody>
      <dsp:txXfrm>
        <a:off x="2286138" y="1375860"/>
        <a:ext cx="1711813" cy="1500505"/>
      </dsp:txXfrm>
    </dsp:sp>
    <dsp:sp modelId="{B74005D3-4889-4F6F-A2CC-7B53E4B3AE2D}">
      <dsp:nvSpPr>
        <dsp:cNvPr id="0" name=""/>
        <dsp:cNvSpPr/>
      </dsp:nvSpPr>
      <dsp:spPr>
        <a:xfrm>
          <a:off x="3674968" y="669740"/>
          <a:ext cx="322983" cy="322983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0E0F5-72D3-45FE-B6EA-91B6EF649035}">
      <dsp:nvSpPr>
        <dsp:cNvPr id="0" name=""/>
        <dsp:cNvSpPr/>
      </dsp:nvSpPr>
      <dsp:spPr>
        <a:xfrm rot="5400000">
          <a:off x="4571943" y="290776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D745D-96D2-4C5A-BA9A-C8A3F1421420}">
      <dsp:nvSpPr>
        <dsp:cNvPr id="0" name=""/>
        <dsp:cNvSpPr/>
      </dsp:nvSpPr>
      <dsp:spPr>
        <a:xfrm>
          <a:off x="4381732" y="857303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 err="1"/>
            <a:t>Įtrauktis</a:t>
          </a:r>
          <a:r>
            <a:rPr lang="lt-LT" sz="1600" kern="1200" dirty="0"/>
            <a:t> į bendruomenę</a:t>
          </a:r>
        </a:p>
      </dsp:txBody>
      <dsp:txXfrm>
        <a:off x="4381732" y="857303"/>
        <a:ext cx="1711813" cy="15005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27F86-9FC1-4D6A-8B57-8FC4FE3C34DA}">
      <dsp:nvSpPr>
        <dsp:cNvPr id="0" name=""/>
        <dsp:cNvSpPr/>
      </dsp:nvSpPr>
      <dsp:spPr>
        <a:xfrm rot="5400000">
          <a:off x="380755" y="1327890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6A2C2-2B3B-4504-B24C-D2DD46EDE042}">
      <dsp:nvSpPr>
        <dsp:cNvPr id="0" name=""/>
        <dsp:cNvSpPr/>
      </dsp:nvSpPr>
      <dsp:spPr>
        <a:xfrm>
          <a:off x="190544" y="1894416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050" i="1" kern="1200" dirty="0"/>
            <a:t>Apsaugotas būstas, savarankiško gyvenimo namai, grupinio gyvenimo namai</a:t>
          </a:r>
        </a:p>
      </dsp:txBody>
      <dsp:txXfrm>
        <a:off x="190544" y="1894416"/>
        <a:ext cx="1711813" cy="1500505"/>
      </dsp:txXfrm>
    </dsp:sp>
    <dsp:sp modelId="{6A2DA972-55D0-4638-9904-F5403E29AB50}">
      <dsp:nvSpPr>
        <dsp:cNvPr id="0" name=""/>
        <dsp:cNvSpPr/>
      </dsp:nvSpPr>
      <dsp:spPr>
        <a:xfrm>
          <a:off x="1579374" y="1188296"/>
          <a:ext cx="322983" cy="322983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D444C8-5FE4-4579-BBFC-3530B3E33D53}">
      <dsp:nvSpPr>
        <dsp:cNvPr id="0" name=""/>
        <dsp:cNvSpPr/>
      </dsp:nvSpPr>
      <dsp:spPr>
        <a:xfrm rot="5400000">
          <a:off x="2476349" y="809333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6E94E-F417-4612-B690-3696772A418B}">
      <dsp:nvSpPr>
        <dsp:cNvPr id="0" name=""/>
        <dsp:cNvSpPr/>
      </dsp:nvSpPr>
      <dsp:spPr>
        <a:xfrm>
          <a:off x="2286138" y="1375860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050" i="1" kern="1200" dirty="0"/>
            <a:t>Asmeninė pagalba,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050" i="1" kern="1200" dirty="0"/>
            <a:t>Pagalba priimant sprendimus</a:t>
          </a:r>
        </a:p>
      </dsp:txBody>
      <dsp:txXfrm>
        <a:off x="2286138" y="1375860"/>
        <a:ext cx="1711813" cy="1500505"/>
      </dsp:txXfrm>
    </dsp:sp>
    <dsp:sp modelId="{05A807CB-3ACC-4FCB-AE05-C95954979256}">
      <dsp:nvSpPr>
        <dsp:cNvPr id="0" name=""/>
        <dsp:cNvSpPr/>
      </dsp:nvSpPr>
      <dsp:spPr>
        <a:xfrm>
          <a:off x="3674968" y="669740"/>
          <a:ext cx="322983" cy="322983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65E71-16B3-4A6B-B8C5-868FD5A0CE72}">
      <dsp:nvSpPr>
        <dsp:cNvPr id="0" name=""/>
        <dsp:cNvSpPr/>
      </dsp:nvSpPr>
      <dsp:spPr>
        <a:xfrm rot="5400000">
          <a:off x="4537832" y="269775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01C84-D478-4C7D-9B1F-FE0440114738}">
      <dsp:nvSpPr>
        <dsp:cNvPr id="0" name=""/>
        <dsp:cNvSpPr/>
      </dsp:nvSpPr>
      <dsp:spPr>
        <a:xfrm>
          <a:off x="4381732" y="857303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050" i="1" kern="1200" dirty="0"/>
            <a:t>Įdarbinimas su pagalba, socialinės dirbtuvės, kiti bendruomeninių paslaugų laukai (švietimas, užimtumas, prieigos prie bendruomenėje teikiamų paslaugų).</a:t>
          </a:r>
        </a:p>
      </dsp:txBody>
      <dsp:txXfrm>
        <a:off x="4381732" y="857303"/>
        <a:ext cx="1711813" cy="15005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3FB8C-D5BD-4F54-9A5D-2D7741610EDC}">
      <dsp:nvSpPr>
        <dsp:cNvPr id="0" name=""/>
        <dsp:cNvSpPr/>
      </dsp:nvSpPr>
      <dsp:spPr>
        <a:xfrm>
          <a:off x="1111274" y="0"/>
          <a:ext cx="3466083" cy="34660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800" kern="1200" dirty="0"/>
            <a:t>Savęs aktualizavimas</a:t>
          </a:r>
        </a:p>
      </dsp:txBody>
      <dsp:txXfrm>
        <a:off x="2194425" y="173304"/>
        <a:ext cx="1299781" cy="346608"/>
      </dsp:txXfrm>
    </dsp:sp>
    <dsp:sp modelId="{74BE0AD3-E246-4DDA-A87A-5701BCD3C0F9}">
      <dsp:nvSpPr>
        <dsp:cNvPr id="0" name=""/>
        <dsp:cNvSpPr/>
      </dsp:nvSpPr>
      <dsp:spPr>
        <a:xfrm>
          <a:off x="1371230" y="519912"/>
          <a:ext cx="2946170" cy="29461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800" kern="1200" dirty="0"/>
            <a:t>Savigarba/pagarba</a:t>
          </a:r>
        </a:p>
      </dsp:txBody>
      <dsp:txXfrm>
        <a:off x="2209047" y="689317"/>
        <a:ext cx="1270536" cy="338809"/>
      </dsp:txXfrm>
    </dsp:sp>
    <dsp:sp modelId="{0A502590-6F18-4D99-A978-FD778AAD7780}">
      <dsp:nvSpPr>
        <dsp:cNvPr id="0" name=""/>
        <dsp:cNvSpPr/>
      </dsp:nvSpPr>
      <dsp:spPr>
        <a:xfrm>
          <a:off x="1631186" y="1039824"/>
          <a:ext cx="2426258" cy="242625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800" kern="1200" dirty="0"/>
            <a:t>Socialiniai poreikiai</a:t>
          </a:r>
        </a:p>
      </dsp:txBody>
      <dsp:txXfrm>
        <a:off x="2216521" y="1207236"/>
        <a:ext cx="1255588" cy="334823"/>
      </dsp:txXfrm>
    </dsp:sp>
    <dsp:sp modelId="{9B77D6F4-A3DB-4538-899C-F04B0D92CDB1}">
      <dsp:nvSpPr>
        <dsp:cNvPr id="0" name=""/>
        <dsp:cNvSpPr/>
      </dsp:nvSpPr>
      <dsp:spPr>
        <a:xfrm>
          <a:off x="1891143" y="1559737"/>
          <a:ext cx="1906345" cy="190634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800" kern="1200" dirty="0"/>
            <a:t>Saugumo poreikiai</a:t>
          </a:r>
        </a:p>
      </dsp:txBody>
      <dsp:txXfrm>
        <a:off x="2329602" y="1731308"/>
        <a:ext cx="1029426" cy="343142"/>
      </dsp:txXfrm>
    </dsp:sp>
    <dsp:sp modelId="{E9914BD0-FD26-44ED-8164-C1F3C4FDBDB8}">
      <dsp:nvSpPr>
        <dsp:cNvPr id="0" name=""/>
        <dsp:cNvSpPr/>
      </dsp:nvSpPr>
      <dsp:spPr>
        <a:xfrm>
          <a:off x="2151099" y="2079649"/>
          <a:ext cx="1386433" cy="13864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800" kern="1200" dirty="0"/>
            <a:t>Fiziologiniai poreikiai</a:t>
          </a:r>
        </a:p>
      </dsp:txBody>
      <dsp:txXfrm>
        <a:off x="2354137" y="2426258"/>
        <a:ext cx="980356" cy="6932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309E3-6E45-4486-A966-55D473DABF9C}">
      <dsp:nvSpPr>
        <dsp:cNvPr id="0" name=""/>
        <dsp:cNvSpPr/>
      </dsp:nvSpPr>
      <dsp:spPr>
        <a:xfrm rot="5400000">
          <a:off x="6149620" y="1724366"/>
          <a:ext cx="622276" cy="541380"/>
        </a:xfrm>
        <a:prstGeom prst="hexagon">
          <a:avLst>
            <a:gd name="adj" fmla="val 25000"/>
            <a:gd name="vf" fmla="val 115470"/>
          </a:avLst>
        </a:prstGeom>
        <a:solidFill>
          <a:schemeClr val="accent4"/>
        </a:solidFill>
        <a:ln w="17145" cap="flat" cmpd="sng" algn="ctr">
          <a:solidFill>
            <a:schemeClr val="lt1">
              <a:shade val="95000"/>
              <a:alpha val="50000"/>
              <a:satMod val="150000"/>
            </a:schemeClr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500" kern="1200" dirty="0"/>
            <a:t>19 str. Gyvenimas savarankiškai ir </a:t>
          </a:r>
          <a:r>
            <a:rPr lang="lt-LT" sz="500" kern="1200" dirty="0" err="1"/>
            <a:t>įtrauktis</a:t>
          </a:r>
          <a:r>
            <a:rPr lang="lt-LT" sz="500" kern="1200" dirty="0"/>
            <a:t> į bendruomenę</a:t>
          </a:r>
        </a:p>
      </dsp:txBody>
      <dsp:txXfrm rot="-5400000">
        <a:off x="6274433" y="1780889"/>
        <a:ext cx="372650" cy="428334"/>
      </dsp:txXfrm>
    </dsp:sp>
    <dsp:sp modelId="{FD528F44-8778-467B-A426-B9FA86550C3E}">
      <dsp:nvSpPr>
        <dsp:cNvPr id="0" name=""/>
        <dsp:cNvSpPr/>
      </dsp:nvSpPr>
      <dsp:spPr>
        <a:xfrm>
          <a:off x="4854128" y="124899"/>
          <a:ext cx="694460" cy="373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FA340A-A776-4287-8647-C1DA98F24D60}">
      <dsp:nvSpPr>
        <dsp:cNvPr id="0" name=""/>
        <dsp:cNvSpPr/>
      </dsp:nvSpPr>
      <dsp:spPr>
        <a:xfrm rot="5400000">
          <a:off x="6685755" y="1724366"/>
          <a:ext cx="622276" cy="541380"/>
        </a:xfrm>
        <a:prstGeom prst="hexagon">
          <a:avLst>
            <a:gd name="adj" fmla="val 25000"/>
            <a:gd name="vf" fmla="val 115470"/>
          </a:avLst>
        </a:prstGeom>
        <a:solidFill>
          <a:schemeClr val="accent4"/>
        </a:solidFill>
        <a:ln w="10795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600" kern="1200" dirty="0"/>
            <a:t>24 str. Švietimas</a:t>
          </a:r>
        </a:p>
      </dsp:txBody>
      <dsp:txXfrm rot="-5400000">
        <a:off x="6810568" y="1780889"/>
        <a:ext cx="372650" cy="428334"/>
      </dsp:txXfrm>
    </dsp:sp>
    <dsp:sp modelId="{1D758567-AB65-4AE0-95B5-BBC3CA4F4366}">
      <dsp:nvSpPr>
        <dsp:cNvPr id="0" name=""/>
        <dsp:cNvSpPr/>
      </dsp:nvSpPr>
      <dsp:spPr>
        <a:xfrm rot="5400000">
          <a:off x="7448387" y="1192575"/>
          <a:ext cx="622276" cy="54138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80000"/>
            <a:satMod val="18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400" kern="1200" dirty="0"/>
            <a:t>15 str. Teisė nebūti kankinam ar nepatirti žiauraus, nežmoniško ar žeminančio elgesio</a:t>
          </a:r>
        </a:p>
      </dsp:txBody>
      <dsp:txXfrm rot="-5400000">
        <a:off x="7573200" y="1249098"/>
        <a:ext cx="372650" cy="428334"/>
      </dsp:txXfrm>
    </dsp:sp>
    <dsp:sp modelId="{E871E378-09E2-4A56-AA15-0724DC79B0F4}">
      <dsp:nvSpPr>
        <dsp:cNvPr id="0" name=""/>
        <dsp:cNvSpPr/>
      </dsp:nvSpPr>
      <dsp:spPr>
        <a:xfrm>
          <a:off x="3308394" y="653087"/>
          <a:ext cx="672058" cy="373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4847B-7559-4B2C-B7E3-3CBA9A360E58}">
      <dsp:nvSpPr>
        <dsp:cNvPr id="0" name=""/>
        <dsp:cNvSpPr/>
      </dsp:nvSpPr>
      <dsp:spPr>
        <a:xfrm rot="5400000">
          <a:off x="6008223" y="2344707"/>
          <a:ext cx="622276" cy="541380"/>
        </a:xfrm>
        <a:prstGeom prst="hexagon">
          <a:avLst>
            <a:gd name="adj" fmla="val 25000"/>
            <a:gd name="vf" fmla="val 115470"/>
          </a:avLst>
        </a:prstGeom>
        <a:solidFill>
          <a:schemeClr val="accent5"/>
        </a:solidFill>
        <a:ln w="10795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700" kern="1200" dirty="0"/>
            <a:t>12 str. Lygybė prieš įstatymą</a:t>
          </a:r>
        </a:p>
      </dsp:txBody>
      <dsp:txXfrm rot="-5400000">
        <a:off x="6133036" y="2401230"/>
        <a:ext cx="372650" cy="428334"/>
      </dsp:txXfrm>
    </dsp:sp>
    <dsp:sp modelId="{D8F9FA9A-CD1A-41F1-A4B0-AED935BF1D79}">
      <dsp:nvSpPr>
        <dsp:cNvPr id="0" name=""/>
        <dsp:cNvSpPr/>
      </dsp:nvSpPr>
      <dsp:spPr>
        <a:xfrm rot="5400000">
          <a:off x="6915527" y="1188232"/>
          <a:ext cx="622276" cy="54138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80000"/>
            <a:satMod val="180000"/>
          </a:schemeClr>
        </a:soli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400" kern="1200" dirty="0"/>
            <a:t>21 str. Saviraiškos laisvė ir laisvė reikšti nuomonę, galimybė gauti informaciją</a:t>
          </a:r>
        </a:p>
      </dsp:txBody>
      <dsp:txXfrm rot="-5400000">
        <a:off x="7040340" y="1244755"/>
        <a:ext cx="372650" cy="428334"/>
      </dsp:txXfrm>
    </dsp:sp>
    <dsp:sp modelId="{40C04071-E382-4FB2-B4ED-5587E78E9F55}">
      <dsp:nvSpPr>
        <dsp:cNvPr id="0" name=""/>
        <dsp:cNvSpPr/>
      </dsp:nvSpPr>
      <dsp:spPr>
        <a:xfrm>
          <a:off x="4854128" y="1181275"/>
          <a:ext cx="694460" cy="373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EF1A6B-1775-42BC-91D5-C35C5BE07FB4}">
      <dsp:nvSpPr>
        <dsp:cNvPr id="0" name=""/>
        <dsp:cNvSpPr/>
      </dsp:nvSpPr>
      <dsp:spPr>
        <a:xfrm rot="5400000">
          <a:off x="7604840" y="2337090"/>
          <a:ext cx="622276" cy="54138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satMod val="18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500" kern="1200" dirty="0"/>
            <a:t>16 str. Laisvė nebūti </a:t>
          </a:r>
          <a:r>
            <a:rPr lang="lt-LT" sz="400" kern="1200" dirty="0"/>
            <a:t>išnaudojamam</a:t>
          </a:r>
          <a:r>
            <a:rPr lang="lt-LT" sz="500" kern="1200" dirty="0"/>
            <a:t>, nepatirti smurto ir prievartos</a:t>
          </a:r>
        </a:p>
      </dsp:txBody>
      <dsp:txXfrm rot="-5400000">
        <a:off x="7729653" y="2393613"/>
        <a:ext cx="372650" cy="428334"/>
      </dsp:txXfrm>
    </dsp:sp>
    <dsp:sp modelId="{7AB17F9A-CE05-4094-8154-0265A45EB870}">
      <dsp:nvSpPr>
        <dsp:cNvPr id="0" name=""/>
        <dsp:cNvSpPr/>
      </dsp:nvSpPr>
      <dsp:spPr>
        <a:xfrm rot="5400000">
          <a:off x="8140974" y="2337090"/>
          <a:ext cx="622276" cy="541380"/>
        </a:xfrm>
        <a:prstGeom prst="hexagon">
          <a:avLst>
            <a:gd name="adj" fmla="val 25000"/>
            <a:gd name="vf" fmla="val 115470"/>
          </a:avLst>
        </a:prstGeom>
        <a:solidFill>
          <a:schemeClr val="accent5"/>
        </a:solidFill>
        <a:ln w="10795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500" kern="1200" dirty="0"/>
            <a:t>23 str. Būsto ir šeimos neliečiamumas</a:t>
          </a:r>
        </a:p>
      </dsp:txBody>
      <dsp:txXfrm rot="-5400000">
        <a:off x="8265787" y="2393613"/>
        <a:ext cx="372650" cy="428334"/>
      </dsp:txXfrm>
    </dsp:sp>
    <dsp:sp modelId="{4CAE0DA5-8B73-463D-9DD8-63E2F42DC501}">
      <dsp:nvSpPr>
        <dsp:cNvPr id="0" name=""/>
        <dsp:cNvSpPr/>
      </dsp:nvSpPr>
      <dsp:spPr>
        <a:xfrm>
          <a:off x="3308394" y="1709463"/>
          <a:ext cx="672058" cy="373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FAF63-1199-4478-A695-F8324A9D56B5}">
      <dsp:nvSpPr>
        <dsp:cNvPr id="0" name=""/>
        <dsp:cNvSpPr/>
      </dsp:nvSpPr>
      <dsp:spPr>
        <a:xfrm rot="5400000">
          <a:off x="6379393" y="1188232"/>
          <a:ext cx="622276" cy="541380"/>
        </a:xfrm>
        <a:prstGeom prst="hexagon">
          <a:avLst>
            <a:gd name="adj" fmla="val 25000"/>
            <a:gd name="vf" fmla="val 115470"/>
          </a:avLst>
        </a:prstGeom>
        <a:solidFill>
          <a:schemeClr val="accent3"/>
        </a:solidFill>
        <a:ln w="17145" cap="flat" cmpd="sng" algn="ctr">
          <a:solidFill>
            <a:schemeClr val="lt1">
              <a:shade val="95000"/>
              <a:alpha val="50000"/>
              <a:satMod val="150000"/>
            </a:schemeClr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700" kern="1200" dirty="0"/>
            <a:t>25 str. Sveikata</a:t>
          </a:r>
        </a:p>
      </dsp:txBody>
      <dsp:txXfrm rot="-5400000">
        <a:off x="6504206" y="1244755"/>
        <a:ext cx="372650" cy="428334"/>
      </dsp:txXfrm>
    </dsp:sp>
    <dsp:sp modelId="{40AE7C54-EE40-4A23-959D-E506582A7FC0}">
      <dsp:nvSpPr>
        <dsp:cNvPr id="0" name=""/>
        <dsp:cNvSpPr/>
      </dsp:nvSpPr>
      <dsp:spPr>
        <a:xfrm rot="5400000">
          <a:off x="5536902" y="652097"/>
          <a:ext cx="622276" cy="541380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10795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500" kern="1200" dirty="0"/>
            <a:t>26 str. Gebėjimų ir funkcijų lavinimas ir reabilitacija</a:t>
          </a:r>
        </a:p>
      </dsp:txBody>
      <dsp:txXfrm rot="-5400000">
        <a:off x="5661715" y="708620"/>
        <a:ext cx="372650" cy="428334"/>
      </dsp:txXfrm>
    </dsp:sp>
    <dsp:sp modelId="{FC58CCE6-45C6-4DF1-A62C-33CDF72CF7EF}">
      <dsp:nvSpPr>
        <dsp:cNvPr id="0" name=""/>
        <dsp:cNvSpPr/>
      </dsp:nvSpPr>
      <dsp:spPr>
        <a:xfrm>
          <a:off x="4854128" y="2237651"/>
          <a:ext cx="694460" cy="373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9F605-E12D-4603-8A19-2F068DE5E54D}">
      <dsp:nvSpPr>
        <dsp:cNvPr id="0" name=""/>
        <dsp:cNvSpPr/>
      </dsp:nvSpPr>
      <dsp:spPr>
        <a:xfrm rot="5400000">
          <a:off x="6073031" y="652097"/>
          <a:ext cx="622276" cy="54138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satMod val="18000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600" kern="1200" dirty="0"/>
            <a:t>27str. Darbas ir užimtumas</a:t>
          </a:r>
        </a:p>
      </dsp:txBody>
      <dsp:txXfrm rot="-5400000">
        <a:off x="6197844" y="708620"/>
        <a:ext cx="372650" cy="428334"/>
      </dsp:txXfrm>
    </dsp:sp>
    <dsp:sp modelId="{3A578E34-0AA7-4B27-AE58-F82869FF1EA0}">
      <dsp:nvSpPr>
        <dsp:cNvPr id="0" name=""/>
        <dsp:cNvSpPr/>
      </dsp:nvSpPr>
      <dsp:spPr>
        <a:xfrm rot="5400000">
          <a:off x="7068706" y="2354777"/>
          <a:ext cx="622276" cy="50600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satMod val="180000"/>
          </a:schemeClr>
        </a:soli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500" kern="1200" dirty="0"/>
            <a:t>28 str. pakankamas gyvenimo lygis ir socialinė apsauga</a:t>
          </a:r>
        </a:p>
      </dsp:txBody>
      <dsp:txXfrm rot="-5400000">
        <a:off x="7203297" y="2390667"/>
        <a:ext cx="353094" cy="434229"/>
      </dsp:txXfrm>
    </dsp:sp>
    <dsp:sp modelId="{EC8B11BF-F050-434D-ADB1-74B33FE389D2}">
      <dsp:nvSpPr>
        <dsp:cNvPr id="0" name=""/>
        <dsp:cNvSpPr/>
      </dsp:nvSpPr>
      <dsp:spPr>
        <a:xfrm>
          <a:off x="3308394" y="2765839"/>
          <a:ext cx="672058" cy="373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267B5-7AC5-4B63-8FEB-7F4D56556266}">
      <dsp:nvSpPr>
        <dsp:cNvPr id="0" name=""/>
        <dsp:cNvSpPr/>
      </dsp:nvSpPr>
      <dsp:spPr>
        <a:xfrm rot="5400000">
          <a:off x="6532577" y="2337090"/>
          <a:ext cx="622276" cy="541380"/>
        </a:xfrm>
        <a:prstGeom prst="hexagon">
          <a:avLst>
            <a:gd name="adj" fmla="val 25000"/>
            <a:gd name="vf" fmla="val 115470"/>
          </a:avLst>
        </a:prstGeom>
        <a:solidFill>
          <a:schemeClr val="accent5"/>
        </a:solidFill>
        <a:ln w="17145" cap="flat" cmpd="sng" algn="ctr">
          <a:solidFill>
            <a:schemeClr val="lt1">
              <a:shade val="95000"/>
              <a:alpha val="50000"/>
              <a:satMod val="150000"/>
            </a:schemeClr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600" kern="1200" dirty="0"/>
            <a:t>14 str. Asmens laisvė ir saugumas</a:t>
          </a:r>
        </a:p>
      </dsp:txBody>
      <dsp:txXfrm rot="-5400000">
        <a:off x="6657390" y="2393613"/>
        <a:ext cx="372650" cy="428334"/>
      </dsp:txXfrm>
    </dsp:sp>
    <dsp:sp modelId="{E280D015-DA76-48A5-8FDE-B4B1DDCC3536}">
      <dsp:nvSpPr>
        <dsp:cNvPr id="0" name=""/>
        <dsp:cNvSpPr/>
      </dsp:nvSpPr>
      <dsp:spPr>
        <a:xfrm rot="5400000">
          <a:off x="7145300" y="652103"/>
          <a:ext cx="622276" cy="541380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10795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400" kern="1200" dirty="0"/>
            <a:t>29 str. Dalyvavimas politiniame ir visuomenės gyvenime</a:t>
          </a:r>
        </a:p>
      </dsp:txBody>
      <dsp:txXfrm rot="-5400000">
        <a:off x="7270113" y="708626"/>
        <a:ext cx="372650" cy="428334"/>
      </dsp:txXfrm>
    </dsp:sp>
    <dsp:sp modelId="{C40B9EB5-DC1F-4BCE-9209-19A1D7DA469E}">
      <dsp:nvSpPr>
        <dsp:cNvPr id="0" name=""/>
        <dsp:cNvSpPr/>
      </dsp:nvSpPr>
      <dsp:spPr>
        <a:xfrm>
          <a:off x="4854128" y="3294027"/>
          <a:ext cx="694460" cy="373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C13DA9-7D91-4C80-ACB5-1AD4CFE67ED6}">
      <dsp:nvSpPr>
        <dsp:cNvPr id="0" name=""/>
        <dsp:cNvSpPr/>
      </dsp:nvSpPr>
      <dsp:spPr>
        <a:xfrm rot="5400000">
          <a:off x="6609165" y="652097"/>
          <a:ext cx="622276" cy="54138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satMod val="18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400" kern="1200" dirty="0"/>
            <a:t>30 str. Dalyvavimas kultūriniame gyvenime, aktyvus poilsis, laisvalaikis ir sportas</a:t>
          </a:r>
        </a:p>
      </dsp:txBody>
      <dsp:txXfrm rot="-5400000">
        <a:off x="6733978" y="708620"/>
        <a:ext cx="372650" cy="428334"/>
      </dsp:txXfrm>
    </dsp:sp>
    <dsp:sp modelId="{A78A93FB-B0A8-475C-8DE7-1B0F446DAC87}">
      <dsp:nvSpPr>
        <dsp:cNvPr id="0" name=""/>
        <dsp:cNvSpPr/>
      </dsp:nvSpPr>
      <dsp:spPr>
        <a:xfrm rot="5400000">
          <a:off x="5843259" y="1188232"/>
          <a:ext cx="622276" cy="541380"/>
        </a:xfrm>
        <a:prstGeom prst="hexagon">
          <a:avLst>
            <a:gd name="adj" fmla="val 25000"/>
            <a:gd name="vf" fmla="val 115470"/>
          </a:avLst>
        </a:prstGeom>
        <a:solidFill>
          <a:schemeClr val="accent3"/>
        </a:solidFill>
        <a:ln w="10795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500" kern="1200" dirty="0"/>
            <a:t>18 str. Judėjimo laisvė ir pilietybė</a:t>
          </a:r>
        </a:p>
      </dsp:txBody>
      <dsp:txXfrm rot="-5400000">
        <a:off x="5968072" y="1244755"/>
        <a:ext cx="372650" cy="428334"/>
      </dsp:txXfrm>
    </dsp:sp>
    <dsp:sp modelId="{0ED411D8-2195-453A-8FC2-D05AFD7E1CCF}">
      <dsp:nvSpPr>
        <dsp:cNvPr id="0" name=""/>
        <dsp:cNvSpPr/>
      </dsp:nvSpPr>
      <dsp:spPr>
        <a:xfrm>
          <a:off x="3308394" y="3822215"/>
          <a:ext cx="672058" cy="373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BD3C01-A5B9-4344-AC70-1C914E25DA6F}">
      <dsp:nvSpPr>
        <dsp:cNvPr id="0" name=""/>
        <dsp:cNvSpPr/>
      </dsp:nvSpPr>
      <dsp:spPr>
        <a:xfrm rot="5400000">
          <a:off x="8064645" y="4248719"/>
          <a:ext cx="46216" cy="45719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1079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500" kern="1200"/>
        </a:p>
      </dsp:txBody>
      <dsp:txXfrm rot="-5400000">
        <a:off x="8072472" y="4256132"/>
        <a:ext cx="30561" cy="30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E4519-2906-48CE-985C-43E9F2D9EFEA}" type="datetimeFigureOut">
              <a:rPr lang="lt-LT" smtClean="0"/>
              <a:t>2021-10-19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0A99B-BB7C-4F22-85EF-7D9237BBACF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73695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0A99B-BB7C-4F22-85EF-7D9237BBACF5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23966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0A99B-BB7C-4F22-85EF-7D9237BBACF5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23966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0A99B-BB7C-4F22-85EF-7D9237BBACF5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23966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0A99B-BB7C-4F22-85EF-7D9237BBACF5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23966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0A99B-BB7C-4F22-85EF-7D9237BBACF5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24529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Spustelėję redag. ruoš. paantrš.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/>
              <a:t>2021-10-19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158-E9A6-4F5E-BF37-FF53B06A9FE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196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/>
              <a:t>2021-10-19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158-E9A6-4F5E-BF37-FF53B06A9FE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6933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/>
              <a:t>2021-10-19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158-E9A6-4F5E-BF37-FF53B06A9FE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18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/>
              <a:t>2021-10-19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158-E9A6-4F5E-BF37-FF53B06A9FE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6886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/>
              <a:t>2021-10-19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158-E9A6-4F5E-BF37-FF53B06A9FE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9429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/>
              <a:t>2021-10-19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158-E9A6-4F5E-BF37-FF53B06A9FE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86112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/>
              <a:t>2021-10-19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158-E9A6-4F5E-BF37-FF53B06A9FE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7457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/>
              <a:t>2021-10-19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158-E9A6-4F5E-BF37-FF53B06A9FE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07364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/>
              <a:t>2021-10-19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158-E9A6-4F5E-BF37-FF53B06A9FE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311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/>
              <a:t>2021-10-19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158-E9A6-4F5E-BF37-FF53B06A9FE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9034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/>
              <a:t>2021-10-19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158-E9A6-4F5E-BF37-FF53B06A9FE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7389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EF6DB-CA04-4B55-9157-6E35C793C94C}" type="datetimeFigureOut">
              <a:rPr lang="lt-LT" smtClean="0"/>
              <a:t>2021-10-19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73158-E9A6-4F5E-BF37-FF53B06A9FE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2613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5" indent="-285717" algn="l" defTabSz="9142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01"/>
            <a:ext cx="9144000" cy="4048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7749" y="632758"/>
            <a:ext cx="6338507" cy="120031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lt-LT" sz="2400" b="1" dirty="0">
                <a:solidFill>
                  <a:schemeClr val="bg1"/>
                </a:solidFill>
              </a:rPr>
              <a:t>Socialinės apsaugos sistema: </a:t>
            </a:r>
          </a:p>
          <a:p>
            <a:r>
              <a:rPr lang="lt-LT" sz="2400" b="1" dirty="0">
                <a:solidFill>
                  <a:schemeClr val="bg1"/>
                </a:solidFill>
              </a:rPr>
              <a:t>kur esame šiandien psichikos sveikatos srityje?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7157964" y="1727143"/>
            <a:ext cx="3176650" cy="29237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lt-LT" sz="1300" b="1" dirty="0">
                <a:solidFill>
                  <a:schemeClr val="accent5"/>
                </a:solidFill>
              </a:rPr>
              <a:t>2021 m. spalio 19 </a:t>
            </a:r>
            <a:r>
              <a:rPr lang="en-US" sz="1300" b="1" dirty="0">
                <a:solidFill>
                  <a:schemeClr val="accent5"/>
                </a:solidFill>
              </a:rPr>
              <a:t>d.</a:t>
            </a:r>
            <a:r>
              <a:rPr lang="en-US" sz="1300" dirty="0">
                <a:solidFill>
                  <a:schemeClr val="accent5"/>
                </a:solidFill>
              </a:rPr>
              <a:t>, Vilnius</a:t>
            </a:r>
            <a:endParaRPr lang="lt-LT" sz="1300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172" y="2643759"/>
            <a:ext cx="3327173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lt-LT" dirty="0">
                <a:solidFill>
                  <a:schemeClr val="bg1"/>
                </a:solidFill>
              </a:rPr>
              <a:t>Viceministrė Justina Jakštienė</a:t>
            </a:r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54394"/>
            <a:ext cx="1690833" cy="51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3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ačiakampis 4"/>
          <p:cNvSpPr/>
          <p:nvPr/>
        </p:nvSpPr>
        <p:spPr>
          <a:xfrm>
            <a:off x="0" y="195486"/>
            <a:ext cx="9144000" cy="6477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4200000" scaled="0"/>
            <a:tileRect/>
          </a:gradFill>
          <a:ln>
            <a:noFill/>
          </a:ln>
          <a:effectLst>
            <a:outerShdw blurRad="101600" dist="50800" dir="5400000" algn="t" rotWithShape="0">
              <a:schemeClr val="accent4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200" b="1" dirty="0"/>
              <a:t>IŠŠŪKIAI: pasekmės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DA7FBADC-F004-4A45-B1C9-C46AC92E5C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2022302"/>
              </p:ext>
            </p:extLst>
          </p:nvPr>
        </p:nvGraphicFramePr>
        <p:xfrm>
          <a:off x="827584" y="1066811"/>
          <a:ext cx="75608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3582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6739" y="1203061"/>
            <a:ext cx="7870523" cy="36932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endParaRPr lang="lt-LT" dirty="0"/>
          </a:p>
        </p:txBody>
      </p:sp>
      <p:sp>
        <p:nvSpPr>
          <p:cNvPr id="5" name="Stačiakampis 4"/>
          <p:cNvSpPr/>
          <p:nvPr/>
        </p:nvSpPr>
        <p:spPr>
          <a:xfrm>
            <a:off x="0" y="195486"/>
            <a:ext cx="9144000" cy="6477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4200000" scaled="0"/>
            <a:tileRect/>
          </a:gradFill>
          <a:ln>
            <a:noFill/>
          </a:ln>
          <a:effectLst>
            <a:outerShdw blurRad="101600" dist="50800" dir="5400000" algn="t" rotWithShape="0">
              <a:schemeClr val="accent4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200" b="1" dirty="0"/>
              <a:t>EMOCINĖS PARAMOS TEIKIMAS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B3F9139-7A53-44DE-9026-E3EFB681DA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8554697"/>
              </p:ext>
            </p:extLst>
          </p:nvPr>
        </p:nvGraphicFramePr>
        <p:xfrm>
          <a:off x="935597" y="673536"/>
          <a:ext cx="7571664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E58262A-5599-4965-9232-6B3421F46D8D}"/>
              </a:ext>
            </a:extLst>
          </p:cNvPr>
          <p:cNvSpPr txBox="1"/>
          <p:nvPr/>
        </p:nvSpPr>
        <p:spPr>
          <a:xfrm>
            <a:off x="6056312" y="478303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t-LT" dirty="0"/>
          </a:p>
        </p:txBody>
      </p:sp>
      <p:sp>
        <p:nvSpPr>
          <p:cNvPr id="8" name="Rodyklė: dešinėn 7">
            <a:extLst>
              <a:ext uri="{FF2B5EF4-FFF2-40B4-BE49-F238E27FC236}">
                <a16:creationId xmlns:a16="http://schemas.microsoft.com/office/drawing/2014/main" id="{25941AA7-ECF7-45EA-A8B7-1509D2F8FE9F}"/>
              </a:ext>
            </a:extLst>
          </p:cNvPr>
          <p:cNvSpPr/>
          <p:nvPr/>
        </p:nvSpPr>
        <p:spPr>
          <a:xfrm>
            <a:off x="179512" y="3625426"/>
            <a:ext cx="360040" cy="215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E499B9-546C-428C-AD82-0EC272F323E8}"/>
              </a:ext>
            </a:extLst>
          </p:cNvPr>
          <p:cNvSpPr txBox="1"/>
          <p:nvPr/>
        </p:nvSpPr>
        <p:spPr>
          <a:xfrm>
            <a:off x="636739" y="3515857"/>
            <a:ext cx="83769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i="1" dirty="0"/>
              <a:t>Per metus emocinės paramos linijos atsiliepia į maždaug 200 tūkstančių skambučių (apie 500 skambučių per dieną)</a:t>
            </a:r>
          </a:p>
          <a:p>
            <a:endParaRPr lang="lt-LT" sz="1400" i="1" dirty="0"/>
          </a:p>
          <a:p>
            <a:r>
              <a:rPr lang="lt-LT" sz="1400" i="1" dirty="0"/>
              <a:t>Pandemijos metu visose linijose išaugo konsultacinių skambučių skaičius, pailgėjo skambučių trukmė</a:t>
            </a:r>
          </a:p>
          <a:p>
            <a:endParaRPr lang="lt-LT" sz="1400" i="1" dirty="0"/>
          </a:p>
          <a:p>
            <a:r>
              <a:rPr lang="lt-LT" sz="1400" i="1" dirty="0"/>
              <a:t>Keičiasi pagalbos teikimo pobūdis, nuo „</a:t>
            </a:r>
            <a:r>
              <a:rPr lang="lt-LT" sz="1400" i="1" dirty="0" err="1"/>
              <a:t>calls</a:t>
            </a:r>
            <a:r>
              <a:rPr lang="lt-LT" sz="1400" i="1" dirty="0"/>
              <a:t>“ prie „</a:t>
            </a:r>
            <a:r>
              <a:rPr lang="lt-LT" sz="1400" i="1" dirty="0" err="1"/>
              <a:t>chat</a:t>
            </a:r>
            <a:r>
              <a:rPr lang="lt-LT" sz="1400" i="1" dirty="0"/>
              <a:t>“</a:t>
            </a:r>
          </a:p>
        </p:txBody>
      </p:sp>
      <p:sp>
        <p:nvSpPr>
          <p:cNvPr id="12" name="Rodyklė: dešinėn 11">
            <a:extLst>
              <a:ext uri="{FF2B5EF4-FFF2-40B4-BE49-F238E27FC236}">
                <a16:creationId xmlns:a16="http://schemas.microsoft.com/office/drawing/2014/main" id="{A340E29D-014E-47FB-8039-4960BC864A8A}"/>
              </a:ext>
            </a:extLst>
          </p:cNvPr>
          <p:cNvSpPr/>
          <p:nvPr/>
        </p:nvSpPr>
        <p:spPr>
          <a:xfrm>
            <a:off x="130335" y="4192817"/>
            <a:ext cx="360040" cy="215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Rodyklė: dešinėn 12">
            <a:extLst>
              <a:ext uri="{FF2B5EF4-FFF2-40B4-BE49-F238E27FC236}">
                <a16:creationId xmlns:a16="http://schemas.microsoft.com/office/drawing/2014/main" id="{7CE4BE79-A3AA-4153-B9E7-CD271715186B}"/>
              </a:ext>
            </a:extLst>
          </p:cNvPr>
          <p:cNvSpPr/>
          <p:nvPr/>
        </p:nvSpPr>
        <p:spPr>
          <a:xfrm>
            <a:off x="130335" y="4648835"/>
            <a:ext cx="360040" cy="215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20619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5643"/>
            <a:ext cx="9396536" cy="1428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63934"/>
            <a:ext cx="6228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>
                <a:solidFill>
                  <a:schemeClr val="bg1"/>
                </a:solidFill>
              </a:rPr>
              <a:t>PASLAUGOS VAIKAMS IR ŠEIMOMS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1AE04DB-FD85-44D7-8B78-FD3063683E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7750026"/>
              </p:ext>
            </p:extLst>
          </p:nvPr>
        </p:nvGraphicFramePr>
        <p:xfrm>
          <a:off x="323528" y="915566"/>
          <a:ext cx="8136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1140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ačiakampis 4"/>
          <p:cNvSpPr/>
          <p:nvPr/>
        </p:nvSpPr>
        <p:spPr>
          <a:xfrm>
            <a:off x="3092" y="161741"/>
            <a:ext cx="9144000" cy="6477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4200000" scaled="0"/>
            <a:tileRect/>
          </a:gradFill>
          <a:ln>
            <a:noFill/>
          </a:ln>
          <a:effectLst>
            <a:outerShdw blurRad="101600" dist="50800" dir="5400000" algn="t" rotWithShape="0">
              <a:schemeClr val="accent4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200" b="1" dirty="0"/>
              <a:t>DEINSTITUCIONALIZACIJA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F47DF6F-E552-42E3-AE7A-D0BC1FB78F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0011389"/>
              </p:ext>
            </p:extLst>
          </p:nvPr>
        </p:nvGraphicFramePr>
        <p:xfrm>
          <a:off x="1115616" y="33950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832D599A-AAB3-4C8C-8DA8-340CDCEBCD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873606"/>
              </p:ext>
            </p:extLst>
          </p:nvPr>
        </p:nvGraphicFramePr>
        <p:xfrm>
          <a:off x="1403648" y="14916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65691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atusis trikampis 12"/>
          <p:cNvSpPr/>
          <p:nvPr/>
        </p:nvSpPr>
        <p:spPr>
          <a:xfrm>
            <a:off x="0" y="13134"/>
            <a:ext cx="9144000" cy="5130366"/>
          </a:xfrm>
          <a:prstGeom prst="rtTriangl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Stačiakampis 13"/>
          <p:cNvSpPr/>
          <p:nvPr/>
        </p:nvSpPr>
        <p:spPr>
          <a:xfrm>
            <a:off x="3419872" y="133772"/>
            <a:ext cx="2016224" cy="5040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100" dirty="0"/>
              <a:t>Gyvenamosios aplinkos ir bendruomenės išteklių sinergija</a:t>
            </a:r>
          </a:p>
        </p:txBody>
      </p:sp>
      <p:sp>
        <p:nvSpPr>
          <p:cNvPr id="17" name="Statusis trikampis 16"/>
          <p:cNvSpPr/>
          <p:nvPr/>
        </p:nvSpPr>
        <p:spPr>
          <a:xfrm>
            <a:off x="0" y="2499742"/>
            <a:ext cx="9144000" cy="2643758"/>
          </a:xfrm>
          <a:prstGeom prst="rtTriangl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Stačiakampis 14"/>
          <p:cNvSpPr/>
          <p:nvPr/>
        </p:nvSpPr>
        <p:spPr>
          <a:xfrm>
            <a:off x="107504" y="4515966"/>
            <a:ext cx="2003648" cy="5040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/>
              <a:t>Institucijoje </a:t>
            </a:r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</p:nvPr>
        </p:nvGraphicFramePr>
        <p:xfrm>
          <a:off x="1475656" y="1059582"/>
          <a:ext cx="5688632" cy="3466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Diagrama 17"/>
          <p:cNvGraphicFramePr/>
          <p:nvPr/>
        </p:nvGraphicFramePr>
        <p:xfrm>
          <a:off x="179512" y="627534"/>
          <a:ext cx="885698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0" name="Stačiakampis 19"/>
          <p:cNvSpPr/>
          <p:nvPr/>
        </p:nvSpPr>
        <p:spPr>
          <a:xfrm>
            <a:off x="251520" y="1635646"/>
            <a:ext cx="2003648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/>
              <a:t>Bendruomenėje </a:t>
            </a:r>
          </a:p>
        </p:txBody>
      </p:sp>
      <p:sp>
        <p:nvSpPr>
          <p:cNvPr id="21" name="Rodyklė žemyn 20"/>
          <p:cNvSpPr/>
          <p:nvPr/>
        </p:nvSpPr>
        <p:spPr>
          <a:xfrm rot="1311437">
            <a:off x="7700677" y="146271"/>
            <a:ext cx="1077889" cy="1155489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800" dirty="0"/>
              <a:t>JTO Neįgaliųjų teisių konvencija</a:t>
            </a:r>
          </a:p>
        </p:txBody>
      </p:sp>
    </p:spTree>
    <p:extLst>
      <p:ext uri="{BB962C8B-B14F-4D97-AF65-F5344CB8AC3E}">
        <p14:creationId xmlns:p14="http://schemas.microsoft.com/office/powerpoint/2010/main" val="920757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D25D8272-7FD5-4F4D-A5B9-86157E935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5784"/>
            <a:ext cx="9396536" cy="1428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904419-EAA2-4B52-837C-D29AEF6A2E3C}"/>
              </a:ext>
            </a:extLst>
          </p:cNvPr>
          <p:cNvSpPr txBox="1"/>
          <p:nvPr/>
        </p:nvSpPr>
        <p:spPr>
          <a:xfrm>
            <a:off x="107504" y="123478"/>
            <a:ext cx="3087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>
                <a:solidFill>
                  <a:schemeClr val="bg1"/>
                </a:solidFill>
              </a:rPr>
              <a:t>IŠVADOS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CA474C-9F01-4F71-840D-D0B03DFF16EE}"/>
              </a:ext>
            </a:extLst>
          </p:cNvPr>
          <p:cNvSpPr txBox="1"/>
          <p:nvPr/>
        </p:nvSpPr>
        <p:spPr>
          <a:xfrm>
            <a:off x="251520" y="1207752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/>
              <a:t>Darbas su pasekmėmis nesprendžia problemos. </a:t>
            </a:r>
          </a:p>
          <a:p>
            <a:endParaRPr lang="lt-L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/>
              <a:t>Turi būti didinamas visuomenės informuotumas ir keičiamos nuostatos dėl pagalbos kreipimosi.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lt-L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/>
              <a:t>Psichikos sveikatos paslaugų prieinamumas turi būti koordinuotas politikos (</a:t>
            </a:r>
            <a:r>
              <a:rPr lang="lt-LT" i="1" dirty="0"/>
              <a:t>sveikatos, socialinės ir kt</a:t>
            </a:r>
            <a:r>
              <a:rPr lang="lt-LT" dirty="0"/>
              <a:t>.) ir jos įgyvendinimo srityse (</a:t>
            </a:r>
            <a:r>
              <a:rPr lang="lt-LT" i="1" dirty="0"/>
              <a:t>savivalda</a:t>
            </a:r>
            <a:r>
              <a:rPr lang="lt-LT" dirty="0"/>
              <a:t>) </a:t>
            </a:r>
          </a:p>
          <a:p>
            <a:endParaRPr lang="lt-L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/>
              <a:t>Visuomenės nuostatos ir bendruomenių psichikos sveikatos raštingumas yra itin svarbu, jei norime iš esmės keisti situaciją.</a:t>
            </a:r>
          </a:p>
        </p:txBody>
      </p:sp>
    </p:spTree>
    <p:extLst>
      <p:ext uri="{BB962C8B-B14F-4D97-AF65-F5344CB8AC3E}">
        <p14:creationId xmlns:p14="http://schemas.microsoft.com/office/powerpoint/2010/main" val="3005852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Šablonas 01">
      <a:dk1>
        <a:srgbClr val="000000"/>
      </a:dk1>
      <a:lt1>
        <a:sysClr val="window" lastClr="FFFFFF"/>
      </a:lt1>
      <a:dk2>
        <a:srgbClr val="B5B5B5"/>
      </a:dk2>
      <a:lt2>
        <a:srgbClr val="F2F2F2"/>
      </a:lt2>
      <a:accent1>
        <a:srgbClr val="2052A0"/>
      </a:accent1>
      <a:accent2>
        <a:srgbClr val="229678"/>
      </a:accent2>
      <a:accent3>
        <a:srgbClr val="327374"/>
      </a:accent3>
      <a:accent4>
        <a:srgbClr val="1F3B50"/>
      </a:accent4>
      <a:accent5>
        <a:srgbClr val="6E7283"/>
      </a:accent5>
      <a:accent6>
        <a:srgbClr val="ACB6B5"/>
      </a:accent6>
      <a:hlink>
        <a:srgbClr val="2052A0"/>
      </a:hlink>
      <a:folHlink>
        <a:srgbClr val="3F3F3F"/>
      </a:folHlink>
    </a:clrScheme>
    <a:fontScheme name="Prabangus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nga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B168CDDCDEFBEA4C8E38340A8D90E797" ma:contentTypeVersion="14" ma:contentTypeDescription="Kurkite naują dokumentą." ma:contentTypeScope="" ma:versionID="4e71af55701f47309719b2f7993458c4">
  <xsd:schema xmlns:xsd="http://www.w3.org/2001/XMLSchema" xmlns:xs="http://www.w3.org/2001/XMLSchema" xmlns:p="http://schemas.microsoft.com/office/2006/metadata/properties" xmlns:ns2="fe4ce506-306b-4f3b-858c-685e4322984b" xmlns:ns3="5f51944c-8b8a-4190-a6e0-8c0a63b86cc1" targetNamespace="http://schemas.microsoft.com/office/2006/metadata/properties" ma:root="true" ma:fieldsID="80f7efc1b0d8dcbe0b5f15f6dec0cb2b" ns2:_="" ns3:_="">
    <xsd:import namespace="fe4ce506-306b-4f3b-858c-685e4322984b"/>
    <xsd:import namespace="5f51944c-8b8a-4190-a6e0-8c0a63b86c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4ce506-306b-4f3b-858c-685e432298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1944c-8b8a-4190-a6e0-8c0a63b86cc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F541D1-85CD-4009-B17F-97716E31A619}"/>
</file>

<file path=customXml/itemProps2.xml><?xml version="1.0" encoding="utf-8"?>
<ds:datastoreItem xmlns:ds="http://schemas.openxmlformats.org/officeDocument/2006/customXml" ds:itemID="{3055903E-53A4-4C7C-A9D8-98C6C25A72A6}"/>
</file>

<file path=customXml/itemProps3.xml><?xml version="1.0" encoding="utf-8"?>
<ds:datastoreItem xmlns:ds="http://schemas.openxmlformats.org/officeDocument/2006/customXml" ds:itemID="{4A74B073-F519-4870-829C-7110D6C4AEF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11274</TotalTime>
  <Words>529</Words>
  <Application>Microsoft Office PowerPoint</Application>
  <PresentationFormat>Demonstracija ekrane (16:9)</PresentationFormat>
  <Paragraphs>80</Paragraphs>
  <Slides>7</Slides>
  <Notes>5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Office tema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Giedrius Jurgelevičius</dc:creator>
  <cp:lastModifiedBy>Justina Jakštienė</cp:lastModifiedBy>
  <cp:revision>224</cp:revision>
  <dcterms:created xsi:type="dcterms:W3CDTF">2018-02-01T08:00:04Z</dcterms:created>
  <dcterms:modified xsi:type="dcterms:W3CDTF">2021-10-19T09:06:09Z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0x010100B168CDDCDEFBEA4C8E38340A8D90E797</vt:lpwstr>
  </property>
</Properties>
</file>